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12"/>
  </p:notesMasterIdLst>
  <p:sldIdLst>
    <p:sldId id="270" r:id="rId2"/>
    <p:sldId id="261" r:id="rId3"/>
    <p:sldId id="279" r:id="rId4"/>
    <p:sldId id="280" r:id="rId5"/>
    <p:sldId id="288" r:id="rId6"/>
    <p:sldId id="289" r:id="rId7"/>
    <p:sldId id="283" r:id="rId8"/>
    <p:sldId id="284" r:id="rId9"/>
    <p:sldId id="285" r:id="rId10"/>
    <p:sldId id="278" r:id="rId11"/>
  </p:sldIdLst>
  <p:sldSz cx="12192000" cy="6858000"/>
  <p:notesSz cx="6858000" cy="9144000"/>
  <p:embeddedFontLst>
    <p:embeddedFont>
      <p:font typeface="Barlow" panose="00000500000000000000" pitchFamily="2" charset="0"/>
      <p:regular r:id="rId13"/>
      <p:bold r:id="rId14"/>
      <p:italic r:id="rId15"/>
      <p:boldItalic r:id="rId16"/>
    </p:embeddedFont>
    <p:embeddedFont>
      <p:font typeface="K2D" panose="020B0604020202020204" charset="-34"/>
      <p:regular r:id="rId17"/>
      <p:bold r:id="rId18"/>
      <p:italic r:id="rId19"/>
      <p:boldItalic r:id="rId20"/>
    </p:embeddedFont>
    <p:embeddedFont>
      <p:font typeface="K2D" panose="020B0604020202020204" charset="-34"/>
      <p:regular r:id="rId17"/>
      <p:bold r:id="rId18"/>
      <p:italic r:id="rId19"/>
      <p:boldItalic r:id="rId2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43" roundtripDataSignature="AMtx7mhpJR3WJa7SUH8mJmGNCrVfZ9Kqd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67910" autoAdjust="0"/>
  </p:normalViewPr>
  <p:slideViewPr>
    <p:cSldViewPr snapToGrid="0">
      <p:cViewPr varScale="1">
        <p:scale>
          <a:sx n="77" d="100"/>
          <a:sy n="77" d="100"/>
        </p:scale>
        <p:origin x="187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3" Type="http://schemas.openxmlformats.org/officeDocument/2006/relationships/slide" Target="slides/slide2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43" Type="http://customschemas.google.com/relationships/presentationmetadata" Target="meta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4" name="Google Shape;554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5" name="Google Shape;555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10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892203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>
  <p:cSld name="Title and Content"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15"/>
          <p:cNvSpPr txBox="1">
            <a:spLocks noGrp="1"/>
          </p:cNvSpPr>
          <p:nvPr>
            <p:ph type="title"/>
          </p:nvPr>
        </p:nvSpPr>
        <p:spPr>
          <a:xfrm>
            <a:off x="838200" y="15200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3600"/>
              <a:buFont typeface="K2D"/>
              <a:buNone/>
              <a:defRPr sz="3600" b="1">
                <a:solidFill>
                  <a:srgbClr val="0070C0"/>
                </a:solidFill>
                <a:latin typeface="K2D"/>
                <a:ea typeface="K2D"/>
                <a:cs typeface="K2D"/>
                <a:sym typeface="K2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7" name="Google Shape;117;p1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just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latin typeface="K2D"/>
                <a:ea typeface="K2D"/>
                <a:cs typeface="K2D"/>
                <a:sym typeface="K2D"/>
              </a:defRPr>
            </a:lvl1pPr>
            <a:lvl2pPr marL="914400" lvl="1" indent="-228600" algn="just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latin typeface="K2D"/>
                <a:ea typeface="K2D"/>
                <a:cs typeface="K2D"/>
                <a:sym typeface="K2D"/>
              </a:defRPr>
            </a:lvl2pPr>
            <a:lvl3pPr marL="1371600" lvl="2" indent="-228600" algn="just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>
                <a:latin typeface="K2D"/>
                <a:ea typeface="K2D"/>
                <a:cs typeface="K2D"/>
                <a:sym typeface="K2D"/>
              </a:defRPr>
            </a:lvl3pPr>
            <a:lvl4pPr marL="1828800" lvl="3" indent="-228600" algn="just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latin typeface="K2D"/>
                <a:ea typeface="K2D"/>
                <a:cs typeface="K2D"/>
                <a:sym typeface="K2D"/>
              </a:defRPr>
            </a:lvl4pPr>
            <a:lvl5pPr marL="2286000" lvl="4" indent="-228600" algn="just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latin typeface="K2D"/>
                <a:ea typeface="K2D"/>
                <a:cs typeface="K2D"/>
                <a:sym typeface="K2D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118" name="Google Shape;118;p1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4369124" y="1727802"/>
            <a:ext cx="3453753" cy="3402396"/>
          </a:xfrm>
          <a:prstGeom prst="rect">
            <a:avLst/>
          </a:prstGeom>
          <a:noFill/>
          <a:ln>
            <a:noFill/>
          </a:ln>
        </p:spPr>
      </p:pic>
      <p:sp>
        <p:nvSpPr>
          <p:cNvPr id="119" name="Google Shape;119;p15"/>
          <p:cNvSpPr/>
          <p:nvPr/>
        </p:nvSpPr>
        <p:spPr>
          <a:xfrm>
            <a:off x="135235" y="6474525"/>
            <a:ext cx="544432" cy="298450"/>
          </a:xfrm>
          <a:prstGeom prst="rect">
            <a:avLst/>
          </a:prstGeom>
          <a:solidFill>
            <a:srgbClr val="1F5CA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>
              <a:solidFill>
                <a:schemeClr val="lt1"/>
              </a:solidFill>
              <a:latin typeface="K2D"/>
              <a:ea typeface="K2D"/>
              <a:cs typeface="K2D"/>
              <a:sym typeface="K2D"/>
            </a:endParaRPr>
          </a:p>
        </p:txBody>
      </p:sp>
      <p:sp>
        <p:nvSpPr>
          <p:cNvPr id="120" name="Google Shape;120;p15"/>
          <p:cNvSpPr/>
          <p:nvPr/>
        </p:nvSpPr>
        <p:spPr>
          <a:xfrm>
            <a:off x="119712" y="6488235"/>
            <a:ext cx="544432" cy="298450"/>
          </a:xfrm>
          <a:prstGeom prst="rect">
            <a:avLst/>
          </a:prstGeom>
          <a:solidFill>
            <a:srgbClr val="00AFE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>
              <a:solidFill>
                <a:schemeClr val="lt1"/>
              </a:solidFill>
              <a:latin typeface="K2D"/>
              <a:ea typeface="K2D"/>
              <a:cs typeface="K2D"/>
              <a:sym typeface="K2D"/>
            </a:endParaRPr>
          </a:p>
        </p:txBody>
      </p:sp>
      <p:sp>
        <p:nvSpPr>
          <p:cNvPr id="121" name="Google Shape;121;p15"/>
          <p:cNvSpPr txBox="1"/>
          <p:nvPr/>
        </p:nvSpPr>
        <p:spPr>
          <a:xfrm>
            <a:off x="159150" y="6454898"/>
            <a:ext cx="465556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>
                <a:solidFill>
                  <a:schemeClr val="lt1"/>
                </a:solidFill>
                <a:latin typeface="K2D"/>
                <a:ea typeface="K2D"/>
                <a:cs typeface="K2D"/>
                <a:sym typeface="K2D"/>
              </a:rPr>
              <a:t>‹#›</a:t>
            </a:fld>
            <a:endParaRPr sz="1200">
              <a:solidFill>
                <a:schemeClr val="lt1"/>
              </a:solidFill>
              <a:latin typeface="K2D"/>
              <a:ea typeface="K2D"/>
              <a:cs typeface="K2D"/>
              <a:sym typeface="K2D"/>
            </a:endParaRPr>
          </a:p>
        </p:txBody>
      </p:sp>
      <p:sp>
        <p:nvSpPr>
          <p:cNvPr id="122" name="Google Shape;122;p15"/>
          <p:cNvSpPr txBox="1">
            <a:spLocks noGrp="1"/>
          </p:cNvSpPr>
          <p:nvPr>
            <p:ph type="dt" idx="10"/>
          </p:nvPr>
        </p:nvSpPr>
        <p:spPr>
          <a:xfrm>
            <a:off x="838200" y="6548263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1">
                <a:latin typeface="K2D"/>
                <a:ea typeface="K2D"/>
                <a:cs typeface="K2D"/>
                <a:sym typeface="K2D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3" name="Google Shape;123;p15"/>
          <p:cNvSpPr txBox="1">
            <a:spLocks noGrp="1"/>
          </p:cNvSpPr>
          <p:nvPr>
            <p:ph type="ftr" idx="11"/>
          </p:nvPr>
        </p:nvSpPr>
        <p:spPr>
          <a:xfrm>
            <a:off x="4038600" y="6548263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>
                <a:latin typeface="K2D"/>
                <a:ea typeface="K2D"/>
                <a:cs typeface="K2D"/>
                <a:sym typeface="K2D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124" name="Google Shape;124;p15"/>
          <p:cNvGrpSpPr/>
          <p:nvPr/>
        </p:nvGrpSpPr>
        <p:grpSpPr>
          <a:xfrm>
            <a:off x="741485" y="6410864"/>
            <a:ext cx="2760487" cy="419178"/>
            <a:chOff x="741485" y="6410864"/>
            <a:chExt cx="2760487" cy="419178"/>
          </a:xfrm>
        </p:grpSpPr>
        <p:sp>
          <p:nvSpPr>
            <p:cNvPr id="125" name="Google Shape;125;p15"/>
            <p:cNvSpPr txBox="1"/>
            <p:nvPr/>
          </p:nvSpPr>
          <p:spPr>
            <a:xfrm>
              <a:off x="741485" y="6599210"/>
              <a:ext cx="1922253" cy="2308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AFEF"/>
                </a:buClr>
                <a:buSzPts val="900"/>
                <a:buFont typeface="Barlow"/>
                <a:buNone/>
              </a:pPr>
              <a:r>
                <a:rPr lang="en-US" sz="900">
                  <a:solidFill>
                    <a:srgbClr val="00AFEF"/>
                  </a:solidFill>
                  <a:latin typeface="Barlow"/>
                  <a:ea typeface="Barlow"/>
                  <a:cs typeface="Barlow"/>
                  <a:sym typeface="Barlow"/>
                </a:rPr>
                <a:t>Cộng đồng – Toàn diện – Ưu việt</a:t>
              </a:r>
              <a:endParaRPr sz="900">
                <a:solidFill>
                  <a:srgbClr val="00AFEF"/>
                </a:solidFill>
                <a:latin typeface="Barlow"/>
                <a:ea typeface="Barlow"/>
                <a:cs typeface="Barlow"/>
                <a:sym typeface="Barlow"/>
              </a:endParaRPr>
            </a:p>
          </p:txBody>
        </p:sp>
        <p:sp>
          <p:nvSpPr>
            <p:cNvPr id="126" name="Google Shape;126;p15"/>
            <p:cNvSpPr txBox="1"/>
            <p:nvPr/>
          </p:nvSpPr>
          <p:spPr>
            <a:xfrm>
              <a:off x="741485" y="6410864"/>
              <a:ext cx="2760487" cy="30777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 b="1">
                  <a:solidFill>
                    <a:srgbClr val="1F5CA9"/>
                  </a:solidFill>
                  <a:latin typeface="K2D"/>
                  <a:ea typeface="K2D"/>
                  <a:cs typeface="K2D"/>
                  <a:sym typeface="K2D"/>
                </a:rPr>
                <a:t>ĐẠI HỌC CẦN THƠ</a:t>
              </a:r>
              <a:endParaRPr sz="1400" b="1">
                <a:solidFill>
                  <a:srgbClr val="1F5CA9"/>
                </a:solidFill>
                <a:latin typeface="K2D"/>
                <a:ea typeface="K2D"/>
                <a:cs typeface="K2D"/>
                <a:sym typeface="K2D"/>
              </a:endParaRPr>
            </a:p>
          </p:txBody>
        </p:sp>
      </p:grpSp>
      <p:sp>
        <p:nvSpPr>
          <p:cNvPr id="127" name="Google Shape;127;p15"/>
          <p:cNvSpPr txBox="1"/>
          <p:nvPr/>
        </p:nvSpPr>
        <p:spPr>
          <a:xfrm>
            <a:off x="10498285" y="6467840"/>
            <a:ext cx="1502334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i="0">
                <a:solidFill>
                  <a:srgbClr val="00AFEF"/>
                </a:solidFill>
                <a:latin typeface="K2D"/>
                <a:ea typeface="K2D"/>
                <a:cs typeface="K2D"/>
                <a:sym typeface="K2D"/>
              </a:rPr>
              <a:t>www.ctu.edu.vn</a:t>
            </a:r>
            <a:endParaRPr/>
          </a:p>
        </p:txBody>
      </p:sp>
      <p:pic>
        <p:nvPicPr>
          <p:cNvPr id="128" name="Google Shape;128;p1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573866" y="6481985"/>
            <a:ext cx="9339545" cy="118261"/>
          </a:xfrm>
          <a:prstGeom prst="rect">
            <a:avLst/>
          </a:prstGeom>
          <a:noFill/>
          <a:ln>
            <a:noFill/>
          </a:ln>
        </p:spPr>
      </p:pic>
      <p:pic>
        <p:nvPicPr>
          <p:cNvPr id="129" name="Google Shape;129;p1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72044" y="454877"/>
            <a:ext cx="292100" cy="292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0" name="Google Shape;130;p1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1987783" y="93587"/>
            <a:ext cx="107165" cy="10700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 pictures">
  <p:cSld name="4 pictures"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1" name="Google Shape;281;p2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2700000">
            <a:off x="781863" y="1310095"/>
            <a:ext cx="3916148" cy="3910374"/>
          </a:xfrm>
          <a:prstGeom prst="rect">
            <a:avLst/>
          </a:prstGeom>
          <a:noFill/>
          <a:ln>
            <a:noFill/>
          </a:ln>
        </p:spPr>
      </p:pic>
      <p:sp>
        <p:nvSpPr>
          <p:cNvPr id="282" name="Google Shape;282;p24"/>
          <p:cNvSpPr txBox="1">
            <a:spLocks noGrp="1"/>
          </p:cNvSpPr>
          <p:nvPr>
            <p:ph type="ctrTitle"/>
          </p:nvPr>
        </p:nvSpPr>
        <p:spPr>
          <a:xfrm>
            <a:off x="5575300" y="769938"/>
            <a:ext cx="5959476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3600"/>
              <a:buFont typeface="K2D"/>
              <a:buNone/>
              <a:defRPr sz="3600" b="1">
                <a:solidFill>
                  <a:srgbClr val="0070C0"/>
                </a:solidFill>
                <a:latin typeface="K2D"/>
                <a:ea typeface="K2D"/>
                <a:cs typeface="K2D"/>
                <a:sym typeface="K2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3" name="Google Shape;283;p24"/>
          <p:cNvSpPr txBox="1">
            <a:spLocks noGrp="1"/>
          </p:cNvSpPr>
          <p:nvPr>
            <p:ph type="subTitle" idx="1"/>
          </p:nvPr>
        </p:nvSpPr>
        <p:spPr>
          <a:xfrm>
            <a:off x="5575298" y="2530474"/>
            <a:ext cx="5959480" cy="35503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just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95959"/>
              </a:buClr>
              <a:buSzPts val="2000"/>
              <a:buNone/>
              <a:defRPr sz="2000">
                <a:solidFill>
                  <a:srgbClr val="595959"/>
                </a:solidFill>
                <a:latin typeface="K2D"/>
                <a:ea typeface="K2D"/>
                <a:cs typeface="K2D"/>
                <a:sym typeface="K2D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284" name="Google Shape;284;p24"/>
          <p:cNvSpPr txBox="1"/>
          <p:nvPr/>
        </p:nvSpPr>
        <p:spPr>
          <a:xfrm>
            <a:off x="159150" y="6454898"/>
            <a:ext cx="465556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>
                <a:solidFill>
                  <a:schemeClr val="lt1"/>
                </a:solidFill>
                <a:latin typeface="K2D"/>
                <a:ea typeface="K2D"/>
                <a:cs typeface="K2D"/>
                <a:sym typeface="K2D"/>
              </a:rPr>
              <a:t>‹#›</a:t>
            </a:fld>
            <a:endParaRPr sz="1200">
              <a:solidFill>
                <a:schemeClr val="lt1"/>
              </a:solidFill>
              <a:latin typeface="K2D"/>
              <a:ea typeface="K2D"/>
              <a:cs typeface="K2D"/>
              <a:sym typeface="K2D"/>
            </a:endParaRPr>
          </a:p>
        </p:txBody>
      </p:sp>
      <p:sp>
        <p:nvSpPr>
          <p:cNvPr id="285" name="Google Shape;285;p24"/>
          <p:cNvSpPr/>
          <p:nvPr/>
        </p:nvSpPr>
        <p:spPr>
          <a:xfrm>
            <a:off x="268585" y="6474525"/>
            <a:ext cx="544432" cy="298450"/>
          </a:xfrm>
          <a:prstGeom prst="rect">
            <a:avLst/>
          </a:prstGeom>
          <a:solidFill>
            <a:srgbClr val="1F5CA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>
              <a:solidFill>
                <a:schemeClr val="lt1"/>
              </a:solidFill>
              <a:latin typeface="K2D"/>
              <a:ea typeface="K2D"/>
              <a:cs typeface="K2D"/>
              <a:sym typeface="K2D"/>
            </a:endParaRPr>
          </a:p>
        </p:txBody>
      </p:sp>
      <p:sp>
        <p:nvSpPr>
          <p:cNvPr id="286" name="Google Shape;286;p24"/>
          <p:cNvSpPr/>
          <p:nvPr/>
        </p:nvSpPr>
        <p:spPr>
          <a:xfrm>
            <a:off x="234012" y="6488235"/>
            <a:ext cx="544432" cy="298450"/>
          </a:xfrm>
          <a:prstGeom prst="rect">
            <a:avLst/>
          </a:prstGeom>
          <a:solidFill>
            <a:srgbClr val="00AFE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>
              <a:solidFill>
                <a:schemeClr val="lt1"/>
              </a:solidFill>
              <a:latin typeface="K2D"/>
              <a:ea typeface="K2D"/>
              <a:cs typeface="K2D"/>
              <a:sym typeface="K2D"/>
            </a:endParaRPr>
          </a:p>
        </p:txBody>
      </p:sp>
      <p:sp>
        <p:nvSpPr>
          <p:cNvPr id="287" name="Google Shape;287;p24"/>
          <p:cNvSpPr txBox="1"/>
          <p:nvPr/>
        </p:nvSpPr>
        <p:spPr>
          <a:xfrm>
            <a:off x="292500" y="6454898"/>
            <a:ext cx="465556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>
                <a:solidFill>
                  <a:schemeClr val="lt1"/>
                </a:solidFill>
                <a:latin typeface="K2D"/>
                <a:ea typeface="K2D"/>
                <a:cs typeface="K2D"/>
                <a:sym typeface="K2D"/>
              </a:rPr>
              <a:t>‹#›</a:t>
            </a:fld>
            <a:endParaRPr sz="1200">
              <a:solidFill>
                <a:schemeClr val="lt1"/>
              </a:solidFill>
              <a:latin typeface="K2D"/>
              <a:ea typeface="K2D"/>
              <a:cs typeface="K2D"/>
              <a:sym typeface="K2D"/>
            </a:endParaRPr>
          </a:p>
        </p:txBody>
      </p:sp>
      <p:grpSp>
        <p:nvGrpSpPr>
          <p:cNvPr id="288" name="Google Shape;288;p24"/>
          <p:cNvGrpSpPr/>
          <p:nvPr/>
        </p:nvGrpSpPr>
        <p:grpSpPr>
          <a:xfrm>
            <a:off x="817685" y="6410864"/>
            <a:ext cx="2760487" cy="419178"/>
            <a:chOff x="741485" y="6410864"/>
            <a:chExt cx="2760487" cy="419178"/>
          </a:xfrm>
        </p:grpSpPr>
        <p:sp>
          <p:nvSpPr>
            <p:cNvPr id="289" name="Google Shape;289;p24"/>
            <p:cNvSpPr txBox="1"/>
            <p:nvPr/>
          </p:nvSpPr>
          <p:spPr>
            <a:xfrm>
              <a:off x="741485" y="6599210"/>
              <a:ext cx="1922253" cy="2308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AFEF"/>
                </a:buClr>
                <a:buSzPts val="900"/>
                <a:buFont typeface="Barlow"/>
                <a:buNone/>
              </a:pPr>
              <a:r>
                <a:rPr lang="en-US" sz="900" b="0" i="0" u="none" strike="noStrike" cap="none">
                  <a:solidFill>
                    <a:srgbClr val="00AFEF"/>
                  </a:solidFill>
                  <a:latin typeface="Barlow"/>
                  <a:ea typeface="Barlow"/>
                  <a:cs typeface="Barlow"/>
                  <a:sym typeface="Barlow"/>
                </a:rPr>
                <a:t>Cộng đồng – Toàn diện – Ưu việt</a:t>
              </a:r>
              <a:endParaRPr sz="900" b="0" i="0" u="none" strike="noStrike" cap="none">
                <a:solidFill>
                  <a:srgbClr val="00AFEF"/>
                </a:solidFill>
                <a:latin typeface="Barlow"/>
                <a:ea typeface="Barlow"/>
                <a:cs typeface="Barlow"/>
                <a:sym typeface="Barlow"/>
              </a:endParaRPr>
            </a:p>
          </p:txBody>
        </p:sp>
        <p:sp>
          <p:nvSpPr>
            <p:cNvPr id="290" name="Google Shape;290;p24"/>
            <p:cNvSpPr txBox="1"/>
            <p:nvPr/>
          </p:nvSpPr>
          <p:spPr>
            <a:xfrm>
              <a:off x="741485" y="6410864"/>
              <a:ext cx="2760487" cy="30777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 b="1">
                  <a:solidFill>
                    <a:srgbClr val="1F5CA9"/>
                  </a:solidFill>
                  <a:latin typeface="K2D"/>
                  <a:ea typeface="K2D"/>
                  <a:cs typeface="K2D"/>
                  <a:sym typeface="K2D"/>
                </a:rPr>
                <a:t>ĐẠI HỌC CẦN THƠ</a:t>
              </a:r>
              <a:endParaRPr sz="1400" b="1">
                <a:solidFill>
                  <a:srgbClr val="1F5CA9"/>
                </a:solidFill>
                <a:latin typeface="K2D"/>
                <a:ea typeface="K2D"/>
                <a:cs typeface="K2D"/>
                <a:sym typeface="K2D"/>
              </a:endParaRPr>
            </a:p>
          </p:txBody>
        </p:sp>
      </p:grpSp>
      <p:sp>
        <p:nvSpPr>
          <p:cNvPr id="291" name="Google Shape;291;p24"/>
          <p:cNvSpPr txBox="1"/>
          <p:nvPr/>
        </p:nvSpPr>
        <p:spPr>
          <a:xfrm>
            <a:off x="10507810" y="6467840"/>
            <a:ext cx="1502334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i="0">
                <a:solidFill>
                  <a:srgbClr val="00AFEF"/>
                </a:solidFill>
                <a:latin typeface="K2D"/>
                <a:ea typeface="K2D"/>
                <a:cs typeface="K2D"/>
                <a:sym typeface="K2D"/>
              </a:rPr>
              <a:t>www.ctu.edu.vn</a:t>
            </a:r>
            <a:endParaRPr/>
          </a:p>
        </p:txBody>
      </p:sp>
      <p:pic>
        <p:nvPicPr>
          <p:cNvPr id="292" name="Google Shape;292;p2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583391" y="6481985"/>
            <a:ext cx="9339545" cy="118261"/>
          </a:xfrm>
          <a:prstGeom prst="rect">
            <a:avLst/>
          </a:prstGeom>
          <a:noFill/>
          <a:ln>
            <a:noFill/>
          </a:ln>
        </p:spPr>
      </p:pic>
      <p:sp>
        <p:nvSpPr>
          <p:cNvPr id="293" name="Google Shape;293;p24"/>
          <p:cNvSpPr txBox="1">
            <a:spLocks noGrp="1"/>
          </p:cNvSpPr>
          <p:nvPr>
            <p:ph type="dt" idx="10"/>
          </p:nvPr>
        </p:nvSpPr>
        <p:spPr>
          <a:xfrm>
            <a:off x="857250" y="6548263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1">
                <a:latin typeface="K2D"/>
                <a:ea typeface="K2D"/>
                <a:cs typeface="K2D"/>
                <a:sym typeface="K2D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4" name="Google Shape;294;p24"/>
          <p:cNvSpPr txBox="1">
            <a:spLocks noGrp="1"/>
          </p:cNvSpPr>
          <p:nvPr>
            <p:ph type="ftr" idx="11"/>
          </p:nvPr>
        </p:nvSpPr>
        <p:spPr>
          <a:xfrm>
            <a:off x="4038600" y="6548263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>
                <a:latin typeface="K2D"/>
                <a:ea typeface="K2D"/>
                <a:cs typeface="K2D"/>
                <a:sym typeface="K2D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295" name="Google Shape;295;p2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987783" y="93587"/>
            <a:ext cx="107165" cy="107007"/>
          </a:xfrm>
          <a:prstGeom prst="rect">
            <a:avLst/>
          </a:prstGeom>
          <a:noFill/>
          <a:ln>
            <a:noFill/>
          </a:ln>
        </p:spPr>
      </p:pic>
      <p:sp>
        <p:nvSpPr>
          <p:cNvPr id="296" name="Google Shape;296;p24"/>
          <p:cNvSpPr>
            <a:spLocks noGrp="1"/>
          </p:cNvSpPr>
          <p:nvPr>
            <p:ph type="pic" idx="2"/>
          </p:nvPr>
        </p:nvSpPr>
        <p:spPr>
          <a:xfrm>
            <a:off x="438976" y="127568"/>
            <a:ext cx="2971800" cy="2971800"/>
          </a:xfrm>
          <a:prstGeom prst="diamond">
            <a:avLst/>
          </a:prstGeom>
          <a:noFill/>
          <a:ln>
            <a:noFill/>
          </a:ln>
        </p:spPr>
      </p:sp>
      <p:sp>
        <p:nvSpPr>
          <p:cNvPr id="297" name="Google Shape;297;p24"/>
          <p:cNvSpPr>
            <a:spLocks noGrp="1"/>
          </p:cNvSpPr>
          <p:nvPr>
            <p:ph type="pic" idx="3"/>
          </p:nvPr>
        </p:nvSpPr>
        <p:spPr>
          <a:xfrm>
            <a:off x="438976" y="3365543"/>
            <a:ext cx="2971800" cy="2971800"/>
          </a:xfrm>
          <a:prstGeom prst="diamond">
            <a:avLst/>
          </a:prstGeom>
          <a:noFill/>
          <a:ln>
            <a:noFill/>
          </a:ln>
        </p:spPr>
      </p:sp>
      <p:sp>
        <p:nvSpPr>
          <p:cNvPr id="298" name="Google Shape;298;p24"/>
          <p:cNvSpPr>
            <a:spLocks noGrp="1"/>
          </p:cNvSpPr>
          <p:nvPr>
            <p:ph type="pic" idx="4"/>
          </p:nvPr>
        </p:nvSpPr>
        <p:spPr>
          <a:xfrm>
            <a:off x="2032811" y="1752381"/>
            <a:ext cx="2971800" cy="2971800"/>
          </a:xfrm>
          <a:prstGeom prst="diamond">
            <a:avLst/>
          </a:prstGeom>
          <a:noFill/>
          <a:ln>
            <a:noFill/>
          </a:ln>
        </p:spPr>
      </p:sp>
      <p:pic>
        <p:nvPicPr>
          <p:cNvPr id="299" name="Google Shape;299;p2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02776" y="2393206"/>
            <a:ext cx="1716960" cy="171838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8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allery">
  <p:cSld name="Gallery">
    <p:spTree>
      <p:nvGrpSpPr>
        <p:cNvPr id="1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p25"/>
          <p:cNvSpPr>
            <a:spLocks noGrp="1"/>
          </p:cNvSpPr>
          <p:nvPr>
            <p:ph type="pic" idx="2"/>
          </p:nvPr>
        </p:nvSpPr>
        <p:spPr>
          <a:xfrm>
            <a:off x="741487" y="465301"/>
            <a:ext cx="3657600" cy="2743200"/>
          </a:xfrm>
          <a:prstGeom prst="rect">
            <a:avLst/>
          </a:prstGeom>
          <a:noFill/>
          <a:ln>
            <a:noFill/>
          </a:ln>
        </p:spPr>
      </p:sp>
      <p:sp>
        <p:nvSpPr>
          <p:cNvPr id="302" name="Google Shape;302;p25"/>
          <p:cNvSpPr>
            <a:spLocks noGrp="1"/>
          </p:cNvSpPr>
          <p:nvPr>
            <p:ph type="pic" idx="3"/>
          </p:nvPr>
        </p:nvSpPr>
        <p:spPr>
          <a:xfrm>
            <a:off x="4678998" y="465301"/>
            <a:ext cx="3571623" cy="2743200"/>
          </a:xfrm>
          <a:prstGeom prst="rect">
            <a:avLst/>
          </a:prstGeom>
          <a:noFill/>
          <a:ln>
            <a:noFill/>
          </a:ln>
        </p:spPr>
      </p:sp>
      <p:sp>
        <p:nvSpPr>
          <p:cNvPr id="303" name="Google Shape;303;p25"/>
          <p:cNvSpPr>
            <a:spLocks noGrp="1"/>
          </p:cNvSpPr>
          <p:nvPr>
            <p:ph type="pic" idx="4"/>
          </p:nvPr>
        </p:nvSpPr>
        <p:spPr>
          <a:xfrm>
            <a:off x="8530533" y="474155"/>
            <a:ext cx="2743200" cy="2743200"/>
          </a:xfrm>
          <a:prstGeom prst="rect">
            <a:avLst/>
          </a:prstGeom>
          <a:noFill/>
          <a:ln>
            <a:noFill/>
          </a:ln>
        </p:spPr>
      </p:sp>
      <p:sp>
        <p:nvSpPr>
          <p:cNvPr id="304" name="Google Shape;304;p25"/>
          <p:cNvSpPr>
            <a:spLocks noGrp="1"/>
          </p:cNvSpPr>
          <p:nvPr>
            <p:ph type="pic" idx="5"/>
          </p:nvPr>
        </p:nvSpPr>
        <p:spPr>
          <a:xfrm>
            <a:off x="7484734" y="3450874"/>
            <a:ext cx="3788999" cy="2743200"/>
          </a:xfrm>
          <a:prstGeom prst="rect">
            <a:avLst/>
          </a:prstGeom>
          <a:noFill/>
          <a:ln>
            <a:noFill/>
          </a:ln>
        </p:spPr>
      </p:sp>
      <p:sp>
        <p:nvSpPr>
          <p:cNvPr id="305" name="Google Shape;305;p25"/>
          <p:cNvSpPr>
            <a:spLocks noGrp="1"/>
          </p:cNvSpPr>
          <p:nvPr>
            <p:ph type="pic" idx="6"/>
          </p:nvPr>
        </p:nvSpPr>
        <p:spPr>
          <a:xfrm>
            <a:off x="741485" y="3450874"/>
            <a:ext cx="6477000" cy="2743200"/>
          </a:xfrm>
          <a:prstGeom prst="rect">
            <a:avLst/>
          </a:prstGeom>
          <a:noFill/>
          <a:ln>
            <a:noFill/>
          </a:ln>
        </p:spPr>
      </p:sp>
      <p:sp>
        <p:nvSpPr>
          <p:cNvPr id="306" name="Google Shape;306;p25"/>
          <p:cNvSpPr/>
          <p:nvPr/>
        </p:nvSpPr>
        <p:spPr>
          <a:xfrm>
            <a:off x="135235" y="6474525"/>
            <a:ext cx="544432" cy="298450"/>
          </a:xfrm>
          <a:prstGeom prst="rect">
            <a:avLst/>
          </a:prstGeom>
          <a:solidFill>
            <a:srgbClr val="1F5CA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>
              <a:solidFill>
                <a:schemeClr val="lt1"/>
              </a:solidFill>
              <a:latin typeface="K2D"/>
              <a:ea typeface="K2D"/>
              <a:cs typeface="K2D"/>
              <a:sym typeface="K2D"/>
            </a:endParaRPr>
          </a:p>
        </p:txBody>
      </p:sp>
      <p:sp>
        <p:nvSpPr>
          <p:cNvPr id="307" name="Google Shape;307;p25"/>
          <p:cNvSpPr/>
          <p:nvPr/>
        </p:nvSpPr>
        <p:spPr>
          <a:xfrm>
            <a:off x="119712" y="6488235"/>
            <a:ext cx="544432" cy="298450"/>
          </a:xfrm>
          <a:prstGeom prst="rect">
            <a:avLst/>
          </a:prstGeom>
          <a:solidFill>
            <a:srgbClr val="00AFE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>
              <a:solidFill>
                <a:schemeClr val="lt1"/>
              </a:solidFill>
              <a:latin typeface="K2D"/>
              <a:ea typeface="K2D"/>
              <a:cs typeface="K2D"/>
              <a:sym typeface="K2D"/>
            </a:endParaRPr>
          </a:p>
        </p:txBody>
      </p:sp>
      <p:sp>
        <p:nvSpPr>
          <p:cNvPr id="308" name="Google Shape;308;p25"/>
          <p:cNvSpPr txBox="1"/>
          <p:nvPr/>
        </p:nvSpPr>
        <p:spPr>
          <a:xfrm>
            <a:off x="159150" y="6454898"/>
            <a:ext cx="465556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>
                <a:solidFill>
                  <a:schemeClr val="lt1"/>
                </a:solidFill>
                <a:latin typeface="K2D"/>
                <a:ea typeface="K2D"/>
                <a:cs typeface="K2D"/>
                <a:sym typeface="K2D"/>
              </a:rPr>
              <a:t>‹#›</a:t>
            </a:fld>
            <a:endParaRPr sz="1200">
              <a:solidFill>
                <a:schemeClr val="lt1"/>
              </a:solidFill>
              <a:latin typeface="K2D"/>
              <a:ea typeface="K2D"/>
              <a:cs typeface="K2D"/>
              <a:sym typeface="K2D"/>
            </a:endParaRPr>
          </a:p>
        </p:txBody>
      </p:sp>
      <p:sp>
        <p:nvSpPr>
          <p:cNvPr id="309" name="Google Shape;309;p25"/>
          <p:cNvSpPr txBox="1">
            <a:spLocks noGrp="1"/>
          </p:cNvSpPr>
          <p:nvPr>
            <p:ph type="dt" idx="10"/>
          </p:nvPr>
        </p:nvSpPr>
        <p:spPr>
          <a:xfrm>
            <a:off x="838200" y="6548263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1">
                <a:latin typeface="K2D"/>
                <a:ea typeface="K2D"/>
                <a:cs typeface="K2D"/>
                <a:sym typeface="K2D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0" name="Google Shape;310;p25"/>
          <p:cNvSpPr txBox="1">
            <a:spLocks noGrp="1"/>
          </p:cNvSpPr>
          <p:nvPr>
            <p:ph type="ftr" idx="11"/>
          </p:nvPr>
        </p:nvSpPr>
        <p:spPr>
          <a:xfrm>
            <a:off x="4038600" y="6548263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>
                <a:latin typeface="K2D"/>
                <a:ea typeface="K2D"/>
                <a:cs typeface="K2D"/>
                <a:sym typeface="K2D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311" name="Google Shape;311;p25"/>
          <p:cNvGrpSpPr/>
          <p:nvPr/>
        </p:nvGrpSpPr>
        <p:grpSpPr>
          <a:xfrm>
            <a:off x="741485" y="6410864"/>
            <a:ext cx="2760487" cy="419178"/>
            <a:chOff x="741485" y="6410864"/>
            <a:chExt cx="2760487" cy="419178"/>
          </a:xfrm>
        </p:grpSpPr>
        <p:sp>
          <p:nvSpPr>
            <p:cNvPr id="312" name="Google Shape;312;p25"/>
            <p:cNvSpPr txBox="1"/>
            <p:nvPr/>
          </p:nvSpPr>
          <p:spPr>
            <a:xfrm>
              <a:off x="741485" y="6599210"/>
              <a:ext cx="1922253" cy="2308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AFEF"/>
                </a:buClr>
                <a:buSzPts val="900"/>
                <a:buFont typeface="Barlow"/>
                <a:buNone/>
              </a:pPr>
              <a:r>
                <a:rPr lang="en-US" sz="900">
                  <a:solidFill>
                    <a:srgbClr val="00AFEF"/>
                  </a:solidFill>
                  <a:latin typeface="Barlow"/>
                  <a:ea typeface="Barlow"/>
                  <a:cs typeface="Barlow"/>
                  <a:sym typeface="Barlow"/>
                </a:rPr>
                <a:t>Cộng đồng – Toàn diện – Ưu việt</a:t>
              </a:r>
              <a:endParaRPr sz="900">
                <a:solidFill>
                  <a:srgbClr val="00AFEF"/>
                </a:solidFill>
                <a:latin typeface="Barlow"/>
                <a:ea typeface="Barlow"/>
                <a:cs typeface="Barlow"/>
                <a:sym typeface="Barlow"/>
              </a:endParaRPr>
            </a:p>
          </p:txBody>
        </p:sp>
        <p:sp>
          <p:nvSpPr>
            <p:cNvPr id="313" name="Google Shape;313;p25"/>
            <p:cNvSpPr txBox="1"/>
            <p:nvPr/>
          </p:nvSpPr>
          <p:spPr>
            <a:xfrm>
              <a:off x="741485" y="6410864"/>
              <a:ext cx="2760487" cy="30777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 b="1">
                  <a:solidFill>
                    <a:srgbClr val="1F5CA9"/>
                  </a:solidFill>
                  <a:latin typeface="K2D"/>
                  <a:ea typeface="K2D"/>
                  <a:cs typeface="K2D"/>
                  <a:sym typeface="K2D"/>
                </a:rPr>
                <a:t>ĐẠI HỌC CẦN THƠ</a:t>
              </a:r>
              <a:endParaRPr sz="1400" b="1">
                <a:solidFill>
                  <a:srgbClr val="1F5CA9"/>
                </a:solidFill>
                <a:latin typeface="K2D"/>
                <a:ea typeface="K2D"/>
                <a:cs typeface="K2D"/>
                <a:sym typeface="K2D"/>
              </a:endParaRPr>
            </a:p>
          </p:txBody>
        </p:sp>
      </p:grpSp>
      <p:sp>
        <p:nvSpPr>
          <p:cNvPr id="314" name="Google Shape;314;p25"/>
          <p:cNvSpPr txBox="1"/>
          <p:nvPr/>
        </p:nvSpPr>
        <p:spPr>
          <a:xfrm>
            <a:off x="10498285" y="6467840"/>
            <a:ext cx="1502334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i="0">
                <a:solidFill>
                  <a:srgbClr val="00AFEF"/>
                </a:solidFill>
                <a:latin typeface="K2D"/>
                <a:ea typeface="K2D"/>
                <a:cs typeface="K2D"/>
                <a:sym typeface="K2D"/>
              </a:rPr>
              <a:t>www.ctu.edu.vn</a:t>
            </a:r>
            <a:endParaRPr/>
          </a:p>
        </p:txBody>
      </p:sp>
      <p:pic>
        <p:nvPicPr>
          <p:cNvPr id="315" name="Google Shape;315;p2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573866" y="6481985"/>
            <a:ext cx="9339545" cy="118261"/>
          </a:xfrm>
          <a:prstGeom prst="rect">
            <a:avLst/>
          </a:prstGeom>
          <a:noFill/>
          <a:ln>
            <a:noFill/>
          </a:ln>
        </p:spPr>
      </p:pic>
      <p:pic>
        <p:nvPicPr>
          <p:cNvPr id="316" name="Google Shape;316;p2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987783" y="93587"/>
            <a:ext cx="107165" cy="10700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/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/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/>
                                        <p:tgtEl>
                                          <p:spTgt spid="3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/>
                                        <p:tgtEl>
                                          <p:spTgt spid="3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/>
                                        <p:tgtEl>
                                          <p:spTgt spid="3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/>
                                        <p:tgtEl>
                                          <p:spTgt spid="3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 Columns">
  <p:cSld name="2 Columns">
    <p:spTree>
      <p:nvGrpSpPr>
        <p:cNvPr id="1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18" name="Google Shape;318;p26"/>
          <p:cNvCxnSpPr/>
          <p:nvPr/>
        </p:nvCxnSpPr>
        <p:spPr>
          <a:xfrm>
            <a:off x="6096000" y="1162050"/>
            <a:ext cx="0" cy="4753154"/>
          </a:xfrm>
          <a:prstGeom prst="straightConnector1">
            <a:avLst/>
          </a:prstGeom>
          <a:noFill/>
          <a:ln w="57150" cap="rnd" cmpd="sng">
            <a:solidFill>
              <a:srgbClr val="00AFEF">
                <a:alpha val="24705"/>
              </a:srgbClr>
            </a:solidFill>
            <a:prstDash val="dot"/>
            <a:miter lim="800000"/>
            <a:headEnd type="none" w="sm" len="sm"/>
            <a:tailEnd type="none" w="sm" len="sm"/>
          </a:ln>
        </p:spPr>
      </p:cxnSp>
      <p:sp>
        <p:nvSpPr>
          <p:cNvPr id="319" name="Google Shape;319;p26"/>
          <p:cNvSpPr>
            <a:spLocks noGrp="1"/>
          </p:cNvSpPr>
          <p:nvPr>
            <p:ph type="pic" idx="2"/>
          </p:nvPr>
        </p:nvSpPr>
        <p:spPr>
          <a:xfrm>
            <a:off x="897765" y="1162050"/>
            <a:ext cx="4697377" cy="1949450"/>
          </a:xfrm>
          <a:prstGeom prst="rect">
            <a:avLst/>
          </a:prstGeom>
          <a:noFill/>
          <a:ln>
            <a:noFill/>
          </a:ln>
        </p:spPr>
      </p:sp>
      <p:sp>
        <p:nvSpPr>
          <p:cNvPr id="320" name="Google Shape;320;p26"/>
          <p:cNvSpPr>
            <a:spLocks noGrp="1"/>
          </p:cNvSpPr>
          <p:nvPr>
            <p:ph type="pic" idx="3"/>
          </p:nvPr>
        </p:nvSpPr>
        <p:spPr>
          <a:xfrm>
            <a:off x="6597297" y="1162050"/>
            <a:ext cx="4697377" cy="1949450"/>
          </a:xfrm>
          <a:prstGeom prst="rect">
            <a:avLst/>
          </a:prstGeom>
          <a:noFill/>
          <a:ln>
            <a:noFill/>
          </a:ln>
        </p:spPr>
      </p:sp>
      <p:sp>
        <p:nvSpPr>
          <p:cNvPr id="321" name="Google Shape;321;p26"/>
          <p:cNvSpPr txBox="1">
            <a:spLocks noGrp="1"/>
          </p:cNvSpPr>
          <p:nvPr>
            <p:ph type="body" idx="1"/>
          </p:nvPr>
        </p:nvSpPr>
        <p:spPr>
          <a:xfrm>
            <a:off x="898361" y="3302000"/>
            <a:ext cx="4695748" cy="2613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>
                <a:latin typeface="K2D"/>
                <a:ea typeface="K2D"/>
                <a:cs typeface="K2D"/>
                <a:sym typeface="K2D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latin typeface="K2D"/>
                <a:ea typeface="K2D"/>
                <a:cs typeface="K2D"/>
                <a:sym typeface="K2D"/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>
                <a:latin typeface="K2D"/>
                <a:ea typeface="K2D"/>
                <a:cs typeface="K2D"/>
                <a:sym typeface="K2D"/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latin typeface="K2D"/>
                <a:ea typeface="K2D"/>
                <a:cs typeface="K2D"/>
                <a:sym typeface="K2D"/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latin typeface="K2D"/>
                <a:ea typeface="K2D"/>
                <a:cs typeface="K2D"/>
                <a:sym typeface="K2D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2" name="Google Shape;322;p26"/>
          <p:cNvSpPr txBox="1">
            <a:spLocks noGrp="1"/>
          </p:cNvSpPr>
          <p:nvPr>
            <p:ph type="body" idx="4"/>
          </p:nvPr>
        </p:nvSpPr>
        <p:spPr>
          <a:xfrm>
            <a:off x="6597892" y="3302000"/>
            <a:ext cx="4695748" cy="2613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>
                <a:latin typeface="K2D"/>
                <a:ea typeface="K2D"/>
                <a:cs typeface="K2D"/>
                <a:sym typeface="K2D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latin typeface="K2D"/>
                <a:ea typeface="K2D"/>
                <a:cs typeface="K2D"/>
                <a:sym typeface="K2D"/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>
                <a:latin typeface="K2D"/>
                <a:ea typeface="K2D"/>
                <a:cs typeface="K2D"/>
                <a:sym typeface="K2D"/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latin typeface="K2D"/>
                <a:ea typeface="K2D"/>
                <a:cs typeface="K2D"/>
                <a:sym typeface="K2D"/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latin typeface="K2D"/>
                <a:ea typeface="K2D"/>
                <a:cs typeface="K2D"/>
                <a:sym typeface="K2D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3" name="Google Shape;323;p26"/>
          <p:cNvSpPr/>
          <p:nvPr/>
        </p:nvSpPr>
        <p:spPr>
          <a:xfrm rot="10800000">
            <a:off x="898257" y="3126125"/>
            <a:ext cx="4692825" cy="78368"/>
          </a:xfrm>
          <a:prstGeom prst="rect">
            <a:avLst/>
          </a:prstGeom>
          <a:solidFill>
            <a:srgbClr val="00AFE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>
              <a:solidFill>
                <a:schemeClr val="lt1"/>
              </a:solidFill>
              <a:latin typeface="K2D"/>
              <a:ea typeface="K2D"/>
              <a:cs typeface="K2D"/>
              <a:sym typeface="K2D"/>
            </a:endParaRPr>
          </a:p>
        </p:txBody>
      </p:sp>
      <p:sp>
        <p:nvSpPr>
          <p:cNvPr id="324" name="Google Shape;324;p26"/>
          <p:cNvSpPr/>
          <p:nvPr/>
        </p:nvSpPr>
        <p:spPr>
          <a:xfrm rot="10800000">
            <a:off x="6597788" y="3126125"/>
            <a:ext cx="4692825" cy="78368"/>
          </a:xfrm>
          <a:prstGeom prst="rect">
            <a:avLst/>
          </a:prstGeom>
          <a:solidFill>
            <a:srgbClr val="00AFE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>
              <a:solidFill>
                <a:schemeClr val="lt1"/>
              </a:solidFill>
              <a:latin typeface="K2D"/>
              <a:ea typeface="K2D"/>
              <a:cs typeface="K2D"/>
              <a:sym typeface="K2D"/>
            </a:endParaRPr>
          </a:p>
        </p:txBody>
      </p:sp>
      <p:sp>
        <p:nvSpPr>
          <p:cNvPr id="325" name="Google Shape;325;p26"/>
          <p:cNvSpPr/>
          <p:nvPr/>
        </p:nvSpPr>
        <p:spPr>
          <a:xfrm>
            <a:off x="135235" y="6474525"/>
            <a:ext cx="544432" cy="298450"/>
          </a:xfrm>
          <a:prstGeom prst="rect">
            <a:avLst/>
          </a:prstGeom>
          <a:solidFill>
            <a:srgbClr val="1F5CA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>
              <a:solidFill>
                <a:schemeClr val="lt1"/>
              </a:solidFill>
              <a:latin typeface="K2D"/>
              <a:ea typeface="K2D"/>
              <a:cs typeface="K2D"/>
              <a:sym typeface="K2D"/>
            </a:endParaRPr>
          </a:p>
        </p:txBody>
      </p:sp>
      <p:sp>
        <p:nvSpPr>
          <p:cNvPr id="326" name="Google Shape;326;p26"/>
          <p:cNvSpPr/>
          <p:nvPr/>
        </p:nvSpPr>
        <p:spPr>
          <a:xfrm>
            <a:off x="119712" y="6488235"/>
            <a:ext cx="544432" cy="298450"/>
          </a:xfrm>
          <a:prstGeom prst="rect">
            <a:avLst/>
          </a:prstGeom>
          <a:solidFill>
            <a:srgbClr val="00AFE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>
              <a:solidFill>
                <a:schemeClr val="lt1"/>
              </a:solidFill>
              <a:latin typeface="K2D"/>
              <a:ea typeface="K2D"/>
              <a:cs typeface="K2D"/>
              <a:sym typeface="K2D"/>
            </a:endParaRPr>
          </a:p>
        </p:txBody>
      </p:sp>
      <p:sp>
        <p:nvSpPr>
          <p:cNvPr id="327" name="Google Shape;327;p26"/>
          <p:cNvSpPr txBox="1"/>
          <p:nvPr/>
        </p:nvSpPr>
        <p:spPr>
          <a:xfrm>
            <a:off x="159150" y="6454898"/>
            <a:ext cx="465556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>
                <a:solidFill>
                  <a:schemeClr val="lt1"/>
                </a:solidFill>
                <a:latin typeface="K2D"/>
                <a:ea typeface="K2D"/>
                <a:cs typeface="K2D"/>
                <a:sym typeface="K2D"/>
              </a:rPr>
              <a:t>‹#›</a:t>
            </a:fld>
            <a:endParaRPr sz="1200">
              <a:solidFill>
                <a:schemeClr val="lt1"/>
              </a:solidFill>
              <a:latin typeface="K2D"/>
              <a:ea typeface="K2D"/>
              <a:cs typeface="K2D"/>
              <a:sym typeface="K2D"/>
            </a:endParaRPr>
          </a:p>
        </p:txBody>
      </p:sp>
      <p:sp>
        <p:nvSpPr>
          <p:cNvPr id="328" name="Google Shape;328;p26"/>
          <p:cNvSpPr txBox="1">
            <a:spLocks noGrp="1"/>
          </p:cNvSpPr>
          <p:nvPr>
            <p:ph type="dt" idx="10"/>
          </p:nvPr>
        </p:nvSpPr>
        <p:spPr>
          <a:xfrm>
            <a:off x="838200" y="6548263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1">
                <a:latin typeface="K2D"/>
                <a:ea typeface="K2D"/>
                <a:cs typeface="K2D"/>
                <a:sym typeface="K2D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9" name="Google Shape;329;p26"/>
          <p:cNvSpPr txBox="1">
            <a:spLocks noGrp="1"/>
          </p:cNvSpPr>
          <p:nvPr>
            <p:ph type="ftr" idx="11"/>
          </p:nvPr>
        </p:nvSpPr>
        <p:spPr>
          <a:xfrm>
            <a:off x="4038600" y="6548263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>
                <a:latin typeface="K2D"/>
                <a:ea typeface="K2D"/>
                <a:cs typeface="K2D"/>
                <a:sym typeface="K2D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330" name="Google Shape;330;p26"/>
          <p:cNvGrpSpPr/>
          <p:nvPr/>
        </p:nvGrpSpPr>
        <p:grpSpPr>
          <a:xfrm>
            <a:off x="741485" y="6410864"/>
            <a:ext cx="2760487" cy="434567"/>
            <a:chOff x="741485" y="6410864"/>
            <a:chExt cx="2760487" cy="434567"/>
          </a:xfrm>
        </p:grpSpPr>
        <p:sp>
          <p:nvSpPr>
            <p:cNvPr id="331" name="Google Shape;331;p26"/>
            <p:cNvSpPr txBox="1"/>
            <p:nvPr/>
          </p:nvSpPr>
          <p:spPr>
            <a:xfrm>
              <a:off x="741485" y="6599210"/>
              <a:ext cx="1922253" cy="24622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AFEF"/>
                </a:buClr>
                <a:buSzPts val="1000"/>
                <a:buFont typeface="Barlow"/>
                <a:buNone/>
              </a:pPr>
              <a:r>
                <a:rPr lang="en-US" sz="1000">
                  <a:solidFill>
                    <a:srgbClr val="00AFEF"/>
                  </a:solidFill>
                  <a:latin typeface="Barlow"/>
                  <a:ea typeface="Barlow"/>
                  <a:cs typeface="Barlow"/>
                  <a:sym typeface="Barlow"/>
                </a:rPr>
                <a:t>Can Tho University</a:t>
              </a:r>
              <a:endParaRPr/>
            </a:p>
          </p:txBody>
        </p:sp>
        <p:sp>
          <p:nvSpPr>
            <p:cNvPr id="332" name="Google Shape;332;p26"/>
            <p:cNvSpPr txBox="1"/>
            <p:nvPr/>
          </p:nvSpPr>
          <p:spPr>
            <a:xfrm>
              <a:off x="741485" y="6410864"/>
              <a:ext cx="2760487" cy="30777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 b="1">
                  <a:solidFill>
                    <a:srgbClr val="1F5CA9"/>
                  </a:solidFill>
                  <a:latin typeface="K2D"/>
                  <a:ea typeface="K2D"/>
                  <a:cs typeface="K2D"/>
                  <a:sym typeface="K2D"/>
                </a:rPr>
                <a:t>ĐẠI HỌC CẦN THƠ</a:t>
              </a:r>
              <a:endParaRPr sz="1400" b="1">
                <a:solidFill>
                  <a:srgbClr val="1F5CA9"/>
                </a:solidFill>
                <a:latin typeface="K2D"/>
                <a:ea typeface="K2D"/>
                <a:cs typeface="K2D"/>
                <a:sym typeface="K2D"/>
              </a:endParaRPr>
            </a:p>
          </p:txBody>
        </p:sp>
      </p:grpSp>
      <p:sp>
        <p:nvSpPr>
          <p:cNvPr id="333" name="Google Shape;333;p26"/>
          <p:cNvSpPr txBox="1"/>
          <p:nvPr/>
        </p:nvSpPr>
        <p:spPr>
          <a:xfrm>
            <a:off x="10498285" y="6467840"/>
            <a:ext cx="1502334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i="0">
                <a:solidFill>
                  <a:srgbClr val="00AFEF"/>
                </a:solidFill>
                <a:latin typeface="K2D"/>
                <a:ea typeface="K2D"/>
                <a:cs typeface="K2D"/>
                <a:sym typeface="K2D"/>
              </a:rPr>
              <a:t>www.ctu.edu.vn</a:t>
            </a:r>
            <a:endParaRPr/>
          </a:p>
        </p:txBody>
      </p:sp>
      <p:pic>
        <p:nvPicPr>
          <p:cNvPr id="334" name="Google Shape;334;p2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573866" y="6481985"/>
            <a:ext cx="9339545" cy="118261"/>
          </a:xfrm>
          <a:prstGeom prst="rect">
            <a:avLst/>
          </a:prstGeom>
          <a:noFill/>
          <a:ln>
            <a:noFill/>
          </a:ln>
        </p:spPr>
      </p:pic>
      <p:pic>
        <p:nvPicPr>
          <p:cNvPr id="335" name="Google Shape;335;p2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987783" y="93587"/>
            <a:ext cx="107165" cy="10700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 Columns">
  <p:cSld name="3 Columns">
    <p:spTree>
      <p:nvGrpSpPr>
        <p:cNvPr id="1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p27"/>
          <p:cNvSpPr>
            <a:spLocks noGrp="1"/>
          </p:cNvSpPr>
          <p:nvPr>
            <p:ph type="pic" idx="2"/>
          </p:nvPr>
        </p:nvSpPr>
        <p:spPr>
          <a:xfrm>
            <a:off x="329375" y="1162050"/>
            <a:ext cx="3368256" cy="1949450"/>
          </a:xfrm>
          <a:prstGeom prst="rect">
            <a:avLst/>
          </a:prstGeom>
          <a:noFill/>
          <a:ln>
            <a:noFill/>
          </a:ln>
        </p:spPr>
      </p:sp>
      <p:cxnSp>
        <p:nvCxnSpPr>
          <p:cNvPr id="338" name="Google Shape;338;p27"/>
          <p:cNvCxnSpPr/>
          <p:nvPr/>
        </p:nvCxnSpPr>
        <p:spPr>
          <a:xfrm>
            <a:off x="4038600" y="1162050"/>
            <a:ext cx="0" cy="4753154"/>
          </a:xfrm>
          <a:prstGeom prst="straightConnector1">
            <a:avLst/>
          </a:prstGeom>
          <a:noFill/>
          <a:ln w="57150" cap="rnd" cmpd="sng">
            <a:solidFill>
              <a:srgbClr val="00AFEF">
                <a:alpha val="24705"/>
              </a:srgbClr>
            </a:solidFill>
            <a:prstDash val="dot"/>
            <a:miter lim="800000"/>
            <a:headEnd type="none" w="sm" len="sm"/>
            <a:tailEnd type="none" w="sm" len="sm"/>
          </a:ln>
        </p:spPr>
      </p:cxnSp>
      <p:cxnSp>
        <p:nvCxnSpPr>
          <p:cNvPr id="339" name="Google Shape;339;p27"/>
          <p:cNvCxnSpPr/>
          <p:nvPr/>
        </p:nvCxnSpPr>
        <p:spPr>
          <a:xfrm>
            <a:off x="8086459" y="1162050"/>
            <a:ext cx="0" cy="4753154"/>
          </a:xfrm>
          <a:prstGeom prst="straightConnector1">
            <a:avLst/>
          </a:prstGeom>
          <a:noFill/>
          <a:ln w="57150" cap="rnd" cmpd="sng">
            <a:solidFill>
              <a:srgbClr val="00AFEF">
                <a:alpha val="24705"/>
              </a:srgbClr>
            </a:solidFill>
            <a:prstDash val="dot"/>
            <a:miter lim="800000"/>
            <a:headEnd type="none" w="sm" len="sm"/>
            <a:tailEnd type="none" w="sm" len="sm"/>
          </a:ln>
        </p:spPr>
      </p:cxnSp>
      <p:sp>
        <p:nvSpPr>
          <p:cNvPr id="340" name="Google Shape;340;p27"/>
          <p:cNvSpPr>
            <a:spLocks noGrp="1"/>
          </p:cNvSpPr>
          <p:nvPr>
            <p:ph type="pic" idx="3"/>
          </p:nvPr>
        </p:nvSpPr>
        <p:spPr>
          <a:xfrm>
            <a:off x="4378402" y="1162050"/>
            <a:ext cx="3368256" cy="1949450"/>
          </a:xfrm>
          <a:prstGeom prst="rect">
            <a:avLst/>
          </a:prstGeom>
          <a:noFill/>
          <a:ln>
            <a:noFill/>
          </a:ln>
        </p:spPr>
      </p:sp>
      <p:sp>
        <p:nvSpPr>
          <p:cNvPr id="341" name="Google Shape;341;p27"/>
          <p:cNvSpPr>
            <a:spLocks noGrp="1"/>
          </p:cNvSpPr>
          <p:nvPr>
            <p:ph type="pic" idx="4"/>
          </p:nvPr>
        </p:nvSpPr>
        <p:spPr>
          <a:xfrm>
            <a:off x="8426261" y="1162050"/>
            <a:ext cx="3368256" cy="1949450"/>
          </a:xfrm>
          <a:prstGeom prst="rect">
            <a:avLst/>
          </a:prstGeom>
          <a:noFill/>
          <a:ln>
            <a:noFill/>
          </a:ln>
        </p:spPr>
      </p:sp>
      <p:sp>
        <p:nvSpPr>
          <p:cNvPr id="342" name="Google Shape;342;p27"/>
          <p:cNvSpPr txBox="1">
            <a:spLocks noGrp="1"/>
          </p:cNvSpPr>
          <p:nvPr>
            <p:ph type="body" idx="1"/>
          </p:nvPr>
        </p:nvSpPr>
        <p:spPr>
          <a:xfrm>
            <a:off x="329912" y="3302000"/>
            <a:ext cx="3367088" cy="2613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>
                <a:latin typeface="K2D"/>
                <a:ea typeface="K2D"/>
                <a:cs typeface="K2D"/>
                <a:sym typeface="K2D"/>
              </a:defRPr>
            </a:lvl1pPr>
            <a:lvl2pPr marL="914400" lvl="1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latin typeface="K2D"/>
                <a:ea typeface="K2D"/>
                <a:cs typeface="K2D"/>
                <a:sym typeface="K2D"/>
              </a:defRPr>
            </a:lvl2pPr>
            <a:lvl3pPr marL="1371600" lvl="2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>
                <a:latin typeface="K2D"/>
                <a:ea typeface="K2D"/>
                <a:cs typeface="K2D"/>
                <a:sym typeface="K2D"/>
              </a:defRPr>
            </a:lvl3pPr>
            <a:lvl4pPr marL="1828800" lvl="3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latin typeface="K2D"/>
                <a:ea typeface="K2D"/>
                <a:cs typeface="K2D"/>
                <a:sym typeface="K2D"/>
              </a:defRPr>
            </a:lvl4pPr>
            <a:lvl5pPr marL="2286000" lvl="4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latin typeface="K2D"/>
                <a:ea typeface="K2D"/>
                <a:cs typeface="K2D"/>
                <a:sym typeface="K2D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43" name="Google Shape;343;p27"/>
          <p:cNvSpPr txBox="1">
            <a:spLocks noGrp="1"/>
          </p:cNvSpPr>
          <p:nvPr>
            <p:ph type="body" idx="5"/>
          </p:nvPr>
        </p:nvSpPr>
        <p:spPr>
          <a:xfrm>
            <a:off x="4378402" y="3302000"/>
            <a:ext cx="3367088" cy="2613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>
                <a:latin typeface="K2D"/>
                <a:ea typeface="K2D"/>
                <a:cs typeface="K2D"/>
                <a:sym typeface="K2D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latin typeface="K2D"/>
                <a:ea typeface="K2D"/>
                <a:cs typeface="K2D"/>
                <a:sym typeface="K2D"/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>
                <a:latin typeface="K2D"/>
                <a:ea typeface="K2D"/>
                <a:cs typeface="K2D"/>
                <a:sym typeface="K2D"/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latin typeface="K2D"/>
                <a:ea typeface="K2D"/>
                <a:cs typeface="K2D"/>
                <a:sym typeface="K2D"/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latin typeface="K2D"/>
                <a:ea typeface="K2D"/>
                <a:cs typeface="K2D"/>
                <a:sym typeface="K2D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44" name="Google Shape;344;p27"/>
          <p:cNvSpPr txBox="1">
            <a:spLocks noGrp="1"/>
          </p:cNvSpPr>
          <p:nvPr>
            <p:ph type="body" idx="6"/>
          </p:nvPr>
        </p:nvSpPr>
        <p:spPr>
          <a:xfrm>
            <a:off x="8426260" y="3302000"/>
            <a:ext cx="3367088" cy="2613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>
                <a:latin typeface="K2D"/>
                <a:ea typeface="K2D"/>
                <a:cs typeface="K2D"/>
                <a:sym typeface="K2D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latin typeface="K2D"/>
                <a:ea typeface="K2D"/>
                <a:cs typeface="K2D"/>
                <a:sym typeface="K2D"/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>
                <a:latin typeface="K2D"/>
                <a:ea typeface="K2D"/>
                <a:cs typeface="K2D"/>
                <a:sym typeface="K2D"/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latin typeface="K2D"/>
                <a:ea typeface="K2D"/>
                <a:cs typeface="K2D"/>
                <a:sym typeface="K2D"/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latin typeface="K2D"/>
                <a:ea typeface="K2D"/>
                <a:cs typeface="K2D"/>
                <a:sym typeface="K2D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45" name="Google Shape;345;p27"/>
          <p:cNvSpPr/>
          <p:nvPr/>
        </p:nvSpPr>
        <p:spPr>
          <a:xfrm rot="10800000">
            <a:off x="329374" y="3126125"/>
            <a:ext cx="3364992" cy="78368"/>
          </a:xfrm>
          <a:prstGeom prst="rect">
            <a:avLst/>
          </a:prstGeom>
          <a:solidFill>
            <a:srgbClr val="00AFE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>
              <a:solidFill>
                <a:schemeClr val="lt1"/>
              </a:solidFill>
              <a:latin typeface="K2D"/>
              <a:ea typeface="K2D"/>
              <a:cs typeface="K2D"/>
              <a:sym typeface="K2D"/>
            </a:endParaRPr>
          </a:p>
        </p:txBody>
      </p:sp>
      <p:sp>
        <p:nvSpPr>
          <p:cNvPr id="346" name="Google Shape;346;p27"/>
          <p:cNvSpPr/>
          <p:nvPr/>
        </p:nvSpPr>
        <p:spPr>
          <a:xfrm rot="10800000">
            <a:off x="4377232" y="3126125"/>
            <a:ext cx="3364992" cy="78368"/>
          </a:xfrm>
          <a:prstGeom prst="rect">
            <a:avLst/>
          </a:prstGeom>
          <a:solidFill>
            <a:srgbClr val="00AFE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>
              <a:solidFill>
                <a:schemeClr val="lt1"/>
              </a:solidFill>
              <a:latin typeface="K2D"/>
              <a:ea typeface="K2D"/>
              <a:cs typeface="K2D"/>
              <a:sym typeface="K2D"/>
            </a:endParaRPr>
          </a:p>
        </p:txBody>
      </p:sp>
      <p:sp>
        <p:nvSpPr>
          <p:cNvPr id="347" name="Google Shape;347;p27"/>
          <p:cNvSpPr/>
          <p:nvPr/>
        </p:nvSpPr>
        <p:spPr>
          <a:xfrm rot="10800000">
            <a:off x="8425090" y="3126125"/>
            <a:ext cx="3364992" cy="78368"/>
          </a:xfrm>
          <a:prstGeom prst="rect">
            <a:avLst/>
          </a:prstGeom>
          <a:solidFill>
            <a:srgbClr val="00AFE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>
              <a:solidFill>
                <a:schemeClr val="lt1"/>
              </a:solidFill>
              <a:latin typeface="K2D"/>
              <a:ea typeface="K2D"/>
              <a:cs typeface="K2D"/>
              <a:sym typeface="K2D"/>
            </a:endParaRPr>
          </a:p>
        </p:txBody>
      </p:sp>
      <p:sp>
        <p:nvSpPr>
          <p:cNvPr id="348" name="Google Shape;348;p27"/>
          <p:cNvSpPr/>
          <p:nvPr/>
        </p:nvSpPr>
        <p:spPr>
          <a:xfrm>
            <a:off x="135235" y="6474525"/>
            <a:ext cx="544432" cy="298450"/>
          </a:xfrm>
          <a:prstGeom prst="rect">
            <a:avLst/>
          </a:prstGeom>
          <a:solidFill>
            <a:srgbClr val="1F5CA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>
              <a:solidFill>
                <a:schemeClr val="lt1"/>
              </a:solidFill>
              <a:latin typeface="K2D"/>
              <a:ea typeface="K2D"/>
              <a:cs typeface="K2D"/>
              <a:sym typeface="K2D"/>
            </a:endParaRPr>
          </a:p>
        </p:txBody>
      </p:sp>
      <p:sp>
        <p:nvSpPr>
          <p:cNvPr id="349" name="Google Shape;349;p27"/>
          <p:cNvSpPr/>
          <p:nvPr/>
        </p:nvSpPr>
        <p:spPr>
          <a:xfrm>
            <a:off x="119712" y="6488235"/>
            <a:ext cx="544432" cy="298450"/>
          </a:xfrm>
          <a:prstGeom prst="rect">
            <a:avLst/>
          </a:prstGeom>
          <a:solidFill>
            <a:srgbClr val="00AFE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>
              <a:solidFill>
                <a:schemeClr val="lt1"/>
              </a:solidFill>
              <a:latin typeface="K2D"/>
              <a:ea typeface="K2D"/>
              <a:cs typeface="K2D"/>
              <a:sym typeface="K2D"/>
            </a:endParaRPr>
          </a:p>
        </p:txBody>
      </p:sp>
      <p:sp>
        <p:nvSpPr>
          <p:cNvPr id="350" name="Google Shape;350;p27"/>
          <p:cNvSpPr txBox="1"/>
          <p:nvPr/>
        </p:nvSpPr>
        <p:spPr>
          <a:xfrm>
            <a:off x="159150" y="6454898"/>
            <a:ext cx="465556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>
                <a:solidFill>
                  <a:schemeClr val="lt1"/>
                </a:solidFill>
                <a:latin typeface="K2D"/>
                <a:ea typeface="K2D"/>
                <a:cs typeface="K2D"/>
                <a:sym typeface="K2D"/>
              </a:rPr>
              <a:t>‹#›</a:t>
            </a:fld>
            <a:endParaRPr sz="1200">
              <a:solidFill>
                <a:schemeClr val="lt1"/>
              </a:solidFill>
              <a:latin typeface="K2D"/>
              <a:ea typeface="K2D"/>
              <a:cs typeface="K2D"/>
              <a:sym typeface="K2D"/>
            </a:endParaRPr>
          </a:p>
        </p:txBody>
      </p:sp>
      <p:sp>
        <p:nvSpPr>
          <p:cNvPr id="351" name="Google Shape;351;p27"/>
          <p:cNvSpPr txBox="1">
            <a:spLocks noGrp="1"/>
          </p:cNvSpPr>
          <p:nvPr>
            <p:ph type="dt" idx="10"/>
          </p:nvPr>
        </p:nvSpPr>
        <p:spPr>
          <a:xfrm>
            <a:off x="838200" y="6548263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1">
                <a:latin typeface="K2D"/>
                <a:ea typeface="K2D"/>
                <a:cs typeface="K2D"/>
                <a:sym typeface="K2D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2" name="Google Shape;352;p27"/>
          <p:cNvSpPr txBox="1">
            <a:spLocks noGrp="1"/>
          </p:cNvSpPr>
          <p:nvPr>
            <p:ph type="ftr" idx="11"/>
          </p:nvPr>
        </p:nvSpPr>
        <p:spPr>
          <a:xfrm>
            <a:off x="4038600" y="6548263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>
                <a:latin typeface="K2D"/>
                <a:ea typeface="K2D"/>
                <a:cs typeface="K2D"/>
                <a:sym typeface="K2D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353" name="Google Shape;353;p27"/>
          <p:cNvGrpSpPr/>
          <p:nvPr/>
        </p:nvGrpSpPr>
        <p:grpSpPr>
          <a:xfrm>
            <a:off x="741485" y="6410864"/>
            <a:ext cx="2760487" cy="434567"/>
            <a:chOff x="741485" y="6410864"/>
            <a:chExt cx="2760487" cy="434567"/>
          </a:xfrm>
        </p:grpSpPr>
        <p:sp>
          <p:nvSpPr>
            <p:cNvPr id="354" name="Google Shape;354;p27"/>
            <p:cNvSpPr txBox="1"/>
            <p:nvPr/>
          </p:nvSpPr>
          <p:spPr>
            <a:xfrm>
              <a:off x="741485" y="6599210"/>
              <a:ext cx="1922253" cy="24622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AFEF"/>
                </a:buClr>
                <a:buSzPts val="1000"/>
                <a:buFont typeface="Barlow"/>
                <a:buNone/>
              </a:pPr>
              <a:r>
                <a:rPr lang="en-US" sz="1000">
                  <a:solidFill>
                    <a:srgbClr val="00AFEF"/>
                  </a:solidFill>
                  <a:latin typeface="Barlow"/>
                  <a:ea typeface="Barlow"/>
                  <a:cs typeface="Barlow"/>
                  <a:sym typeface="Barlow"/>
                </a:rPr>
                <a:t>Can Tho University</a:t>
              </a:r>
              <a:endParaRPr/>
            </a:p>
          </p:txBody>
        </p:sp>
        <p:sp>
          <p:nvSpPr>
            <p:cNvPr id="355" name="Google Shape;355;p27"/>
            <p:cNvSpPr txBox="1"/>
            <p:nvPr/>
          </p:nvSpPr>
          <p:spPr>
            <a:xfrm>
              <a:off x="741485" y="6410864"/>
              <a:ext cx="2760487" cy="30777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 b="1">
                  <a:solidFill>
                    <a:srgbClr val="1F5CA9"/>
                  </a:solidFill>
                  <a:latin typeface="K2D"/>
                  <a:ea typeface="K2D"/>
                  <a:cs typeface="K2D"/>
                  <a:sym typeface="K2D"/>
                </a:rPr>
                <a:t>ĐẠI HỌC CẦN THƠ</a:t>
              </a:r>
              <a:endParaRPr sz="1400" b="1">
                <a:solidFill>
                  <a:srgbClr val="1F5CA9"/>
                </a:solidFill>
                <a:latin typeface="K2D"/>
                <a:ea typeface="K2D"/>
                <a:cs typeface="K2D"/>
                <a:sym typeface="K2D"/>
              </a:endParaRPr>
            </a:p>
          </p:txBody>
        </p:sp>
      </p:grpSp>
      <p:sp>
        <p:nvSpPr>
          <p:cNvPr id="356" name="Google Shape;356;p27"/>
          <p:cNvSpPr txBox="1"/>
          <p:nvPr/>
        </p:nvSpPr>
        <p:spPr>
          <a:xfrm>
            <a:off x="10498285" y="6467840"/>
            <a:ext cx="1502334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i="0">
                <a:solidFill>
                  <a:srgbClr val="00AFEF"/>
                </a:solidFill>
                <a:latin typeface="K2D"/>
                <a:ea typeface="K2D"/>
                <a:cs typeface="K2D"/>
                <a:sym typeface="K2D"/>
              </a:rPr>
              <a:t>www.ctu.edu.vn</a:t>
            </a:r>
            <a:endParaRPr/>
          </a:p>
        </p:txBody>
      </p:sp>
      <p:pic>
        <p:nvPicPr>
          <p:cNvPr id="357" name="Google Shape;357;p2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573866" y="6481985"/>
            <a:ext cx="9339545" cy="118261"/>
          </a:xfrm>
          <a:prstGeom prst="rect">
            <a:avLst/>
          </a:prstGeom>
          <a:noFill/>
          <a:ln>
            <a:noFill/>
          </a:ln>
        </p:spPr>
      </p:pic>
      <p:pic>
        <p:nvPicPr>
          <p:cNvPr id="358" name="Google Shape;358;p2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987783" y="93587"/>
            <a:ext cx="107165" cy="10700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>
  <p:cSld name="Title and Vertical Text">
    <p:spTree>
      <p:nvGrpSpPr>
        <p:cNvPr id="1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Google Shape;360;p28"/>
          <p:cNvSpPr txBox="1">
            <a:spLocks noGrp="1"/>
          </p:cNvSpPr>
          <p:nvPr>
            <p:ph type="body" idx="1"/>
          </p:nvPr>
        </p:nvSpPr>
        <p:spPr>
          <a:xfrm rot="5400000">
            <a:off x="4113213" y="-1449386"/>
            <a:ext cx="3965573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0" i="0">
                <a:latin typeface="K2D"/>
                <a:ea typeface="K2D"/>
                <a:cs typeface="K2D"/>
                <a:sym typeface="K2D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0" i="0">
                <a:latin typeface="K2D"/>
                <a:ea typeface="K2D"/>
                <a:cs typeface="K2D"/>
                <a:sym typeface="K2D"/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0" i="0">
                <a:latin typeface="K2D"/>
                <a:ea typeface="K2D"/>
                <a:cs typeface="K2D"/>
                <a:sym typeface="K2D"/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0" i="0">
                <a:latin typeface="K2D"/>
                <a:ea typeface="K2D"/>
                <a:cs typeface="K2D"/>
                <a:sym typeface="K2D"/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0" i="0">
                <a:latin typeface="K2D"/>
                <a:ea typeface="K2D"/>
                <a:cs typeface="K2D"/>
                <a:sym typeface="K2D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1" name="Google Shape;361;p28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9388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F5CA9"/>
              </a:buClr>
              <a:buSzPts val="3200"/>
              <a:buFont typeface="K2D"/>
              <a:buNone/>
              <a:defRPr sz="3200" b="1">
                <a:solidFill>
                  <a:srgbClr val="1F5CA9"/>
                </a:solidFill>
                <a:latin typeface="K2D"/>
                <a:ea typeface="K2D"/>
                <a:cs typeface="K2D"/>
                <a:sym typeface="K2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2" name="Google Shape;362;p28"/>
          <p:cNvSpPr/>
          <p:nvPr/>
        </p:nvSpPr>
        <p:spPr>
          <a:xfrm>
            <a:off x="135235" y="6474525"/>
            <a:ext cx="544432" cy="298450"/>
          </a:xfrm>
          <a:prstGeom prst="rect">
            <a:avLst/>
          </a:prstGeom>
          <a:solidFill>
            <a:srgbClr val="1F5CA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>
              <a:solidFill>
                <a:schemeClr val="lt1"/>
              </a:solidFill>
              <a:latin typeface="K2D"/>
              <a:ea typeface="K2D"/>
              <a:cs typeface="K2D"/>
              <a:sym typeface="K2D"/>
            </a:endParaRPr>
          </a:p>
        </p:txBody>
      </p:sp>
      <p:sp>
        <p:nvSpPr>
          <p:cNvPr id="363" name="Google Shape;363;p28"/>
          <p:cNvSpPr/>
          <p:nvPr/>
        </p:nvSpPr>
        <p:spPr>
          <a:xfrm>
            <a:off x="119712" y="6488235"/>
            <a:ext cx="544432" cy="298450"/>
          </a:xfrm>
          <a:prstGeom prst="rect">
            <a:avLst/>
          </a:prstGeom>
          <a:solidFill>
            <a:srgbClr val="00AFE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>
              <a:solidFill>
                <a:schemeClr val="lt1"/>
              </a:solidFill>
              <a:latin typeface="K2D"/>
              <a:ea typeface="K2D"/>
              <a:cs typeface="K2D"/>
              <a:sym typeface="K2D"/>
            </a:endParaRPr>
          </a:p>
        </p:txBody>
      </p:sp>
      <p:sp>
        <p:nvSpPr>
          <p:cNvPr id="364" name="Google Shape;364;p28"/>
          <p:cNvSpPr txBox="1"/>
          <p:nvPr/>
        </p:nvSpPr>
        <p:spPr>
          <a:xfrm>
            <a:off x="159150" y="6454898"/>
            <a:ext cx="465556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>
                <a:solidFill>
                  <a:schemeClr val="lt1"/>
                </a:solidFill>
                <a:latin typeface="K2D"/>
                <a:ea typeface="K2D"/>
                <a:cs typeface="K2D"/>
                <a:sym typeface="K2D"/>
              </a:rPr>
              <a:t>‹#›</a:t>
            </a:fld>
            <a:endParaRPr sz="1200">
              <a:solidFill>
                <a:schemeClr val="lt1"/>
              </a:solidFill>
              <a:latin typeface="K2D"/>
              <a:ea typeface="K2D"/>
              <a:cs typeface="K2D"/>
              <a:sym typeface="K2D"/>
            </a:endParaRPr>
          </a:p>
        </p:txBody>
      </p:sp>
      <p:sp>
        <p:nvSpPr>
          <p:cNvPr id="365" name="Google Shape;365;p28"/>
          <p:cNvSpPr txBox="1">
            <a:spLocks noGrp="1"/>
          </p:cNvSpPr>
          <p:nvPr>
            <p:ph type="dt" idx="10"/>
          </p:nvPr>
        </p:nvSpPr>
        <p:spPr>
          <a:xfrm>
            <a:off x="838200" y="6548263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1">
                <a:latin typeface="K2D"/>
                <a:ea typeface="K2D"/>
                <a:cs typeface="K2D"/>
                <a:sym typeface="K2D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6" name="Google Shape;366;p28"/>
          <p:cNvSpPr txBox="1">
            <a:spLocks noGrp="1"/>
          </p:cNvSpPr>
          <p:nvPr>
            <p:ph type="ftr" idx="11"/>
          </p:nvPr>
        </p:nvSpPr>
        <p:spPr>
          <a:xfrm>
            <a:off x="4038600" y="6548263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>
                <a:latin typeface="K2D"/>
                <a:ea typeface="K2D"/>
                <a:cs typeface="K2D"/>
                <a:sym typeface="K2D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367" name="Google Shape;367;p28"/>
          <p:cNvGrpSpPr/>
          <p:nvPr/>
        </p:nvGrpSpPr>
        <p:grpSpPr>
          <a:xfrm>
            <a:off x="741485" y="6410864"/>
            <a:ext cx="2760487" cy="419178"/>
            <a:chOff x="741485" y="6410864"/>
            <a:chExt cx="2760487" cy="419178"/>
          </a:xfrm>
        </p:grpSpPr>
        <p:sp>
          <p:nvSpPr>
            <p:cNvPr id="368" name="Google Shape;368;p28"/>
            <p:cNvSpPr txBox="1"/>
            <p:nvPr/>
          </p:nvSpPr>
          <p:spPr>
            <a:xfrm>
              <a:off x="741485" y="6599210"/>
              <a:ext cx="1922253" cy="2308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AFEF"/>
                </a:buClr>
                <a:buSzPts val="900"/>
                <a:buFont typeface="Barlow"/>
                <a:buNone/>
              </a:pPr>
              <a:r>
                <a:rPr lang="en-US" sz="900">
                  <a:solidFill>
                    <a:srgbClr val="00AFEF"/>
                  </a:solidFill>
                  <a:latin typeface="Barlow"/>
                  <a:ea typeface="Barlow"/>
                  <a:cs typeface="Barlow"/>
                  <a:sym typeface="Barlow"/>
                </a:rPr>
                <a:t>Cộng đồng – Toàn diện – Ưu việt</a:t>
              </a:r>
              <a:endParaRPr sz="900">
                <a:solidFill>
                  <a:srgbClr val="00AFEF"/>
                </a:solidFill>
                <a:latin typeface="Barlow"/>
                <a:ea typeface="Barlow"/>
                <a:cs typeface="Barlow"/>
                <a:sym typeface="Barlow"/>
              </a:endParaRPr>
            </a:p>
          </p:txBody>
        </p:sp>
        <p:sp>
          <p:nvSpPr>
            <p:cNvPr id="369" name="Google Shape;369;p28"/>
            <p:cNvSpPr txBox="1"/>
            <p:nvPr/>
          </p:nvSpPr>
          <p:spPr>
            <a:xfrm>
              <a:off x="741485" y="6410864"/>
              <a:ext cx="2760487" cy="30777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 b="1">
                  <a:solidFill>
                    <a:srgbClr val="1F5CA9"/>
                  </a:solidFill>
                  <a:latin typeface="K2D"/>
                  <a:ea typeface="K2D"/>
                  <a:cs typeface="K2D"/>
                  <a:sym typeface="K2D"/>
                </a:rPr>
                <a:t>ĐẠI HỌC CẦN THƠ</a:t>
              </a:r>
              <a:endParaRPr sz="1400" b="1">
                <a:solidFill>
                  <a:srgbClr val="1F5CA9"/>
                </a:solidFill>
                <a:latin typeface="K2D"/>
                <a:ea typeface="K2D"/>
                <a:cs typeface="K2D"/>
                <a:sym typeface="K2D"/>
              </a:endParaRPr>
            </a:p>
          </p:txBody>
        </p:sp>
      </p:grpSp>
      <p:sp>
        <p:nvSpPr>
          <p:cNvPr id="370" name="Google Shape;370;p28"/>
          <p:cNvSpPr txBox="1"/>
          <p:nvPr/>
        </p:nvSpPr>
        <p:spPr>
          <a:xfrm>
            <a:off x="10498285" y="6467840"/>
            <a:ext cx="1502334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i="0">
                <a:solidFill>
                  <a:srgbClr val="00AFEF"/>
                </a:solidFill>
                <a:latin typeface="K2D"/>
                <a:ea typeface="K2D"/>
                <a:cs typeface="K2D"/>
                <a:sym typeface="K2D"/>
              </a:rPr>
              <a:t>www.ctu.edu.vn</a:t>
            </a:r>
            <a:endParaRPr/>
          </a:p>
        </p:txBody>
      </p:sp>
      <p:pic>
        <p:nvPicPr>
          <p:cNvPr id="371" name="Google Shape;371;p2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573866" y="6481985"/>
            <a:ext cx="9339545" cy="118261"/>
          </a:xfrm>
          <a:prstGeom prst="rect">
            <a:avLst/>
          </a:prstGeom>
          <a:noFill/>
          <a:ln>
            <a:noFill/>
          </a:ln>
        </p:spPr>
      </p:pic>
      <p:pic>
        <p:nvPicPr>
          <p:cNvPr id="372" name="Google Shape;372;p2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78656" y="688507"/>
            <a:ext cx="292100" cy="292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73" name="Google Shape;373;p2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987783" y="93587"/>
            <a:ext cx="107165" cy="10700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>
  <p:cSld name="Vertical Title and Text">
    <p:spTree>
      <p:nvGrpSpPr>
        <p:cNvPr id="1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Google Shape;375;p29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F5CA9"/>
              </a:buClr>
              <a:buSzPts val="3200"/>
              <a:buFont typeface="K2D"/>
              <a:buNone/>
              <a:defRPr sz="3200" b="1">
                <a:solidFill>
                  <a:srgbClr val="1F5CA9"/>
                </a:solidFill>
                <a:latin typeface="K2D"/>
                <a:ea typeface="K2D"/>
                <a:cs typeface="K2D"/>
                <a:sym typeface="K2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6" name="Google Shape;376;p29"/>
          <p:cNvSpPr txBox="1">
            <a:spLocks noGrp="1"/>
          </p:cNvSpPr>
          <p:nvPr>
            <p:ph type="body" idx="1"/>
          </p:nvPr>
        </p:nvSpPr>
        <p:spPr>
          <a:xfrm rot="5400000">
            <a:off x="1875631" y="-672303"/>
            <a:ext cx="5811837" cy="78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0" i="0">
                <a:latin typeface="K2D"/>
                <a:ea typeface="K2D"/>
                <a:cs typeface="K2D"/>
                <a:sym typeface="K2D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0" i="0">
                <a:latin typeface="K2D"/>
                <a:ea typeface="K2D"/>
                <a:cs typeface="K2D"/>
                <a:sym typeface="K2D"/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0" i="0">
                <a:latin typeface="K2D"/>
                <a:ea typeface="K2D"/>
                <a:cs typeface="K2D"/>
                <a:sym typeface="K2D"/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0" i="0">
                <a:latin typeface="K2D"/>
                <a:ea typeface="K2D"/>
                <a:cs typeface="K2D"/>
                <a:sym typeface="K2D"/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0" i="0">
                <a:latin typeface="K2D"/>
                <a:ea typeface="K2D"/>
                <a:cs typeface="K2D"/>
                <a:sym typeface="K2D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7" name="Google Shape;377;p29"/>
          <p:cNvSpPr/>
          <p:nvPr/>
        </p:nvSpPr>
        <p:spPr>
          <a:xfrm>
            <a:off x="135235" y="6474525"/>
            <a:ext cx="544432" cy="298450"/>
          </a:xfrm>
          <a:prstGeom prst="rect">
            <a:avLst/>
          </a:prstGeom>
          <a:solidFill>
            <a:srgbClr val="1F5CA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>
              <a:solidFill>
                <a:schemeClr val="lt1"/>
              </a:solidFill>
              <a:latin typeface="K2D"/>
              <a:ea typeface="K2D"/>
              <a:cs typeface="K2D"/>
              <a:sym typeface="K2D"/>
            </a:endParaRPr>
          </a:p>
        </p:txBody>
      </p:sp>
      <p:sp>
        <p:nvSpPr>
          <p:cNvPr id="378" name="Google Shape;378;p29"/>
          <p:cNvSpPr/>
          <p:nvPr/>
        </p:nvSpPr>
        <p:spPr>
          <a:xfrm>
            <a:off x="119712" y="6488235"/>
            <a:ext cx="544432" cy="298450"/>
          </a:xfrm>
          <a:prstGeom prst="rect">
            <a:avLst/>
          </a:prstGeom>
          <a:solidFill>
            <a:srgbClr val="00AFE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>
              <a:solidFill>
                <a:schemeClr val="lt1"/>
              </a:solidFill>
              <a:latin typeface="K2D"/>
              <a:ea typeface="K2D"/>
              <a:cs typeface="K2D"/>
              <a:sym typeface="K2D"/>
            </a:endParaRPr>
          </a:p>
        </p:txBody>
      </p:sp>
      <p:sp>
        <p:nvSpPr>
          <p:cNvPr id="379" name="Google Shape;379;p29"/>
          <p:cNvSpPr txBox="1"/>
          <p:nvPr/>
        </p:nvSpPr>
        <p:spPr>
          <a:xfrm>
            <a:off x="159150" y="6454898"/>
            <a:ext cx="465556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>
                <a:solidFill>
                  <a:schemeClr val="lt1"/>
                </a:solidFill>
                <a:latin typeface="K2D"/>
                <a:ea typeface="K2D"/>
                <a:cs typeface="K2D"/>
                <a:sym typeface="K2D"/>
              </a:rPr>
              <a:t>‹#›</a:t>
            </a:fld>
            <a:endParaRPr sz="1200">
              <a:solidFill>
                <a:schemeClr val="lt1"/>
              </a:solidFill>
              <a:latin typeface="K2D"/>
              <a:ea typeface="K2D"/>
              <a:cs typeface="K2D"/>
              <a:sym typeface="K2D"/>
            </a:endParaRPr>
          </a:p>
        </p:txBody>
      </p:sp>
      <p:sp>
        <p:nvSpPr>
          <p:cNvPr id="380" name="Google Shape;380;p29"/>
          <p:cNvSpPr txBox="1">
            <a:spLocks noGrp="1"/>
          </p:cNvSpPr>
          <p:nvPr>
            <p:ph type="dt" idx="10"/>
          </p:nvPr>
        </p:nvSpPr>
        <p:spPr>
          <a:xfrm>
            <a:off x="838200" y="6548263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1">
                <a:latin typeface="K2D"/>
                <a:ea typeface="K2D"/>
                <a:cs typeface="K2D"/>
                <a:sym typeface="K2D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1" name="Google Shape;381;p29"/>
          <p:cNvSpPr txBox="1">
            <a:spLocks noGrp="1"/>
          </p:cNvSpPr>
          <p:nvPr>
            <p:ph type="ftr" idx="11"/>
          </p:nvPr>
        </p:nvSpPr>
        <p:spPr>
          <a:xfrm>
            <a:off x="4038600" y="6548263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>
                <a:latin typeface="K2D"/>
                <a:ea typeface="K2D"/>
                <a:cs typeface="K2D"/>
                <a:sym typeface="K2D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382" name="Google Shape;382;p29"/>
          <p:cNvGrpSpPr/>
          <p:nvPr/>
        </p:nvGrpSpPr>
        <p:grpSpPr>
          <a:xfrm>
            <a:off x="741485" y="6410864"/>
            <a:ext cx="2760487" cy="419178"/>
            <a:chOff x="741485" y="6410864"/>
            <a:chExt cx="2760487" cy="419178"/>
          </a:xfrm>
        </p:grpSpPr>
        <p:sp>
          <p:nvSpPr>
            <p:cNvPr id="383" name="Google Shape;383;p29"/>
            <p:cNvSpPr txBox="1"/>
            <p:nvPr/>
          </p:nvSpPr>
          <p:spPr>
            <a:xfrm>
              <a:off x="741485" y="6599210"/>
              <a:ext cx="1922253" cy="2308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AFEF"/>
                </a:buClr>
                <a:buSzPts val="900"/>
                <a:buFont typeface="Barlow"/>
                <a:buNone/>
              </a:pPr>
              <a:r>
                <a:rPr lang="en-US" sz="900">
                  <a:solidFill>
                    <a:srgbClr val="00AFEF"/>
                  </a:solidFill>
                  <a:latin typeface="Barlow"/>
                  <a:ea typeface="Barlow"/>
                  <a:cs typeface="Barlow"/>
                  <a:sym typeface="Barlow"/>
                </a:rPr>
                <a:t>Cộng đồng – Toàn diện – Ưu việt</a:t>
              </a:r>
              <a:endParaRPr sz="900">
                <a:solidFill>
                  <a:srgbClr val="00AFEF"/>
                </a:solidFill>
                <a:latin typeface="Barlow"/>
                <a:ea typeface="Barlow"/>
                <a:cs typeface="Barlow"/>
                <a:sym typeface="Barlow"/>
              </a:endParaRPr>
            </a:p>
          </p:txBody>
        </p:sp>
        <p:sp>
          <p:nvSpPr>
            <p:cNvPr id="384" name="Google Shape;384;p29"/>
            <p:cNvSpPr txBox="1"/>
            <p:nvPr/>
          </p:nvSpPr>
          <p:spPr>
            <a:xfrm>
              <a:off x="741485" y="6410864"/>
              <a:ext cx="2760487" cy="30777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 b="1">
                  <a:solidFill>
                    <a:srgbClr val="1F5CA9"/>
                  </a:solidFill>
                  <a:latin typeface="K2D"/>
                  <a:ea typeface="K2D"/>
                  <a:cs typeface="K2D"/>
                  <a:sym typeface="K2D"/>
                </a:rPr>
                <a:t>ĐẠI HỌC CẦN THƠ</a:t>
              </a:r>
              <a:endParaRPr sz="1400" b="1">
                <a:solidFill>
                  <a:srgbClr val="1F5CA9"/>
                </a:solidFill>
                <a:latin typeface="K2D"/>
                <a:ea typeface="K2D"/>
                <a:cs typeface="K2D"/>
                <a:sym typeface="K2D"/>
              </a:endParaRPr>
            </a:p>
          </p:txBody>
        </p:sp>
      </p:grpSp>
      <p:sp>
        <p:nvSpPr>
          <p:cNvPr id="385" name="Google Shape;385;p29"/>
          <p:cNvSpPr txBox="1"/>
          <p:nvPr/>
        </p:nvSpPr>
        <p:spPr>
          <a:xfrm>
            <a:off x="10498285" y="6467840"/>
            <a:ext cx="1502334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i="0">
                <a:solidFill>
                  <a:srgbClr val="00AFEF"/>
                </a:solidFill>
                <a:latin typeface="K2D"/>
                <a:ea typeface="K2D"/>
                <a:cs typeface="K2D"/>
                <a:sym typeface="K2D"/>
              </a:rPr>
              <a:t>www.ctu.edu.vn</a:t>
            </a:r>
            <a:endParaRPr/>
          </a:p>
        </p:txBody>
      </p:sp>
      <p:pic>
        <p:nvPicPr>
          <p:cNvPr id="386" name="Google Shape;386;p2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573866" y="6481985"/>
            <a:ext cx="9339545" cy="118261"/>
          </a:xfrm>
          <a:prstGeom prst="rect">
            <a:avLst/>
          </a:prstGeom>
          <a:noFill/>
          <a:ln>
            <a:noFill/>
          </a:ln>
        </p:spPr>
      </p:pic>
      <p:pic>
        <p:nvPicPr>
          <p:cNvPr id="387" name="Google Shape;387;p2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121981" y="51983"/>
            <a:ext cx="292100" cy="292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88" name="Google Shape;388;p2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987783" y="93587"/>
            <a:ext cx="107165" cy="10700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3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" name="Google Shape;390;p30"/>
          <p:cNvSpPr txBox="1">
            <a:spLocks noGrp="1"/>
          </p:cNvSpPr>
          <p:nvPr>
            <p:ph type="title"/>
          </p:nvPr>
        </p:nvSpPr>
        <p:spPr>
          <a:xfrm>
            <a:off x="838200" y="325583"/>
            <a:ext cx="10515600" cy="9784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F5CA9"/>
              </a:buClr>
              <a:buSzPts val="3200"/>
              <a:buFont typeface="K2D"/>
              <a:buNone/>
              <a:defRPr sz="3200" b="1">
                <a:solidFill>
                  <a:srgbClr val="1F5CA9"/>
                </a:solidFill>
                <a:latin typeface="K2D"/>
                <a:ea typeface="K2D"/>
                <a:cs typeface="K2D"/>
                <a:sym typeface="K2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391" name="Google Shape;391;p3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4369124" y="1727802"/>
            <a:ext cx="3453753" cy="3402396"/>
          </a:xfrm>
          <a:prstGeom prst="rect">
            <a:avLst/>
          </a:prstGeom>
          <a:noFill/>
          <a:ln>
            <a:noFill/>
          </a:ln>
        </p:spPr>
      </p:pic>
      <p:sp>
        <p:nvSpPr>
          <p:cNvPr id="392" name="Google Shape;392;p30"/>
          <p:cNvSpPr/>
          <p:nvPr/>
        </p:nvSpPr>
        <p:spPr>
          <a:xfrm>
            <a:off x="135235" y="6474525"/>
            <a:ext cx="544432" cy="298450"/>
          </a:xfrm>
          <a:prstGeom prst="rect">
            <a:avLst/>
          </a:prstGeom>
          <a:solidFill>
            <a:srgbClr val="1F5CA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>
              <a:solidFill>
                <a:schemeClr val="lt1"/>
              </a:solidFill>
              <a:latin typeface="K2D"/>
              <a:ea typeface="K2D"/>
              <a:cs typeface="K2D"/>
              <a:sym typeface="K2D"/>
            </a:endParaRPr>
          </a:p>
        </p:txBody>
      </p:sp>
      <p:sp>
        <p:nvSpPr>
          <p:cNvPr id="393" name="Google Shape;393;p30"/>
          <p:cNvSpPr/>
          <p:nvPr/>
        </p:nvSpPr>
        <p:spPr>
          <a:xfrm>
            <a:off x="119712" y="6488235"/>
            <a:ext cx="544432" cy="298450"/>
          </a:xfrm>
          <a:prstGeom prst="rect">
            <a:avLst/>
          </a:prstGeom>
          <a:solidFill>
            <a:srgbClr val="00AFE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>
              <a:solidFill>
                <a:schemeClr val="lt1"/>
              </a:solidFill>
              <a:latin typeface="K2D"/>
              <a:ea typeface="K2D"/>
              <a:cs typeface="K2D"/>
              <a:sym typeface="K2D"/>
            </a:endParaRPr>
          </a:p>
        </p:txBody>
      </p:sp>
      <p:sp>
        <p:nvSpPr>
          <p:cNvPr id="394" name="Google Shape;394;p30"/>
          <p:cNvSpPr txBox="1"/>
          <p:nvPr/>
        </p:nvSpPr>
        <p:spPr>
          <a:xfrm>
            <a:off x="159150" y="6454898"/>
            <a:ext cx="465556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>
                <a:solidFill>
                  <a:schemeClr val="lt1"/>
                </a:solidFill>
                <a:latin typeface="K2D"/>
                <a:ea typeface="K2D"/>
                <a:cs typeface="K2D"/>
                <a:sym typeface="K2D"/>
              </a:rPr>
              <a:t>‹#›</a:t>
            </a:fld>
            <a:endParaRPr sz="1200">
              <a:solidFill>
                <a:schemeClr val="lt1"/>
              </a:solidFill>
              <a:latin typeface="K2D"/>
              <a:ea typeface="K2D"/>
              <a:cs typeface="K2D"/>
              <a:sym typeface="K2D"/>
            </a:endParaRPr>
          </a:p>
        </p:txBody>
      </p:sp>
      <p:sp>
        <p:nvSpPr>
          <p:cNvPr id="395" name="Google Shape;395;p30"/>
          <p:cNvSpPr txBox="1">
            <a:spLocks noGrp="1"/>
          </p:cNvSpPr>
          <p:nvPr>
            <p:ph type="dt" idx="10"/>
          </p:nvPr>
        </p:nvSpPr>
        <p:spPr>
          <a:xfrm>
            <a:off x="838200" y="6548263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1">
                <a:latin typeface="K2D"/>
                <a:ea typeface="K2D"/>
                <a:cs typeface="K2D"/>
                <a:sym typeface="K2D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6" name="Google Shape;396;p30"/>
          <p:cNvSpPr txBox="1">
            <a:spLocks noGrp="1"/>
          </p:cNvSpPr>
          <p:nvPr>
            <p:ph type="ftr" idx="11"/>
          </p:nvPr>
        </p:nvSpPr>
        <p:spPr>
          <a:xfrm>
            <a:off x="4038600" y="6548263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>
                <a:latin typeface="K2D"/>
                <a:ea typeface="K2D"/>
                <a:cs typeface="K2D"/>
                <a:sym typeface="K2D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397" name="Google Shape;397;p30"/>
          <p:cNvGrpSpPr/>
          <p:nvPr/>
        </p:nvGrpSpPr>
        <p:grpSpPr>
          <a:xfrm>
            <a:off x="741485" y="6410864"/>
            <a:ext cx="2760487" cy="419178"/>
            <a:chOff x="741485" y="6410864"/>
            <a:chExt cx="2760487" cy="419178"/>
          </a:xfrm>
        </p:grpSpPr>
        <p:sp>
          <p:nvSpPr>
            <p:cNvPr id="398" name="Google Shape;398;p30"/>
            <p:cNvSpPr txBox="1"/>
            <p:nvPr/>
          </p:nvSpPr>
          <p:spPr>
            <a:xfrm>
              <a:off x="741485" y="6599210"/>
              <a:ext cx="1922253" cy="2308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AFEF"/>
                </a:buClr>
                <a:buSzPts val="900"/>
                <a:buFont typeface="Barlow"/>
                <a:buNone/>
              </a:pPr>
              <a:r>
                <a:rPr lang="en-US" sz="900">
                  <a:solidFill>
                    <a:srgbClr val="00AFEF"/>
                  </a:solidFill>
                  <a:latin typeface="Barlow"/>
                  <a:ea typeface="Barlow"/>
                  <a:cs typeface="Barlow"/>
                  <a:sym typeface="Barlow"/>
                </a:rPr>
                <a:t>Cộng đồng – Toàn diện – Ưu việt</a:t>
              </a:r>
              <a:endParaRPr sz="900">
                <a:solidFill>
                  <a:srgbClr val="00AFEF"/>
                </a:solidFill>
                <a:latin typeface="Barlow"/>
                <a:ea typeface="Barlow"/>
                <a:cs typeface="Barlow"/>
                <a:sym typeface="Barlow"/>
              </a:endParaRPr>
            </a:p>
          </p:txBody>
        </p:sp>
        <p:sp>
          <p:nvSpPr>
            <p:cNvPr id="399" name="Google Shape;399;p30"/>
            <p:cNvSpPr txBox="1"/>
            <p:nvPr/>
          </p:nvSpPr>
          <p:spPr>
            <a:xfrm>
              <a:off x="741485" y="6410864"/>
              <a:ext cx="2760487" cy="30777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 b="1">
                  <a:solidFill>
                    <a:srgbClr val="1F5CA9"/>
                  </a:solidFill>
                  <a:latin typeface="K2D"/>
                  <a:ea typeface="K2D"/>
                  <a:cs typeface="K2D"/>
                  <a:sym typeface="K2D"/>
                </a:rPr>
                <a:t>ĐẠI HỌC CẦN THƠ</a:t>
              </a:r>
              <a:endParaRPr sz="1400" b="1">
                <a:solidFill>
                  <a:srgbClr val="1F5CA9"/>
                </a:solidFill>
                <a:latin typeface="K2D"/>
                <a:ea typeface="K2D"/>
                <a:cs typeface="K2D"/>
                <a:sym typeface="K2D"/>
              </a:endParaRPr>
            </a:p>
          </p:txBody>
        </p:sp>
      </p:grpSp>
      <p:sp>
        <p:nvSpPr>
          <p:cNvPr id="400" name="Google Shape;400;p30"/>
          <p:cNvSpPr txBox="1"/>
          <p:nvPr/>
        </p:nvSpPr>
        <p:spPr>
          <a:xfrm>
            <a:off x="10498285" y="6467840"/>
            <a:ext cx="1502334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i="0">
                <a:solidFill>
                  <a:srgbClr val="00AFEF"/>
                </a:solidFill>
                <a:latin typeface="K2D"/>
                <a:ea typeface="K2D"/>
                <a:cs typeface="K2D"/>
                <a:sym typeface="K2D"/>
              </a:rPr>
              <a:t>www.ctu.edu.vn</a:t>
            </a:r>
            <a:endParaRPr/>
          </a:p>
        </p:txBody>
      </p:sp>
      <p:pic>
        <p:nvPicPr>
          <p:cNvPr id="401" name="Google Shape;401;p3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573866" y="6481985"/>
            <a:ext cx="9339545" cy="118261"/>
          </a:xfrm>
          <a:prstGeom prst="rect">
            <a:avLst/>
          </a:prstGeom>
          <a:noFill/>
          <a:ln>
            <a:noFill/>
          </a:ln>
        </p:spPr>
      </p:pic>
      <p:pic>
        <p:nvPicPr>
          <p:cNvPr id="402" name="Google Shape;402;p3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78656" y="656757"/>
            <a:ext cx="292100" cy="292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03" name="Google Shape;403;p3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1987783" y="93587"/>
            <a:ext cx="107165" cy="10700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Blue 1">
  <p:cSld name="Blank Blue 1">
    <p:bg>
      <p:bgPr>
        <a:solidFill>
          <a:srgbClr val="1F5CA9"/>
        </a:solidFill>
        <a:effectLst/>
      </p:bgPr>
    </p:bg>
    <p:spTree>
      <p:nvGrpSpPr>
        <p:cNvPr id="1" name="Shape 4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5" name="Google Shape;405;p3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4369124" y="1727802"/>
            <a:ext cx="3453753" cy="3402396"/>
          </a:xfrm>
          <a:prstGeom prst="rect">
            <a:avLst/>
          </a:prstGeom>
          <a:noFill/>
          <a:ln>
            <a:noFill/>
          </a:ln>
        </p:spPr>
      </p:pic>
      <p:sp>
        <p:nvSpPr>
          <p:cNvPr id="406" name="Google Shape;406;p31"/>
          <p:cNvSpPr/>
          <p:nvPr/>
        </p:nvSpPr>
        <p:spPr>
          <a:xfrm>
            <a:off x="135235" y="6474525"/>
            <a:ext cx="544432" cy="298450"/>
          </a:xfrm>
          <a:prstGeom prst="rect">
            <a:avLst/>
          </a:prstGeom>
          <a:solidFill>
            <a:srgbClr val="1F5CA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>
              <a:solidFill>
                <a:schemeClr val="lt1"/>
              </a:solidFill>
              <a:latin typeface="K2D"/>
              <a:ea typeface="K2D"/>
              <a:cs typeface="K2D"/>
              <a:sym typeface="K2D"/>
            </a:endParaRPr>
          </a:p>
        </p:txBody>
      </p:sp>
      <p:sp>
        <p:nvSpPr>
          <p:cNvPr id="407" name="Google Shape;407;p31"/>
          <p:cNvSpPr/>
          <p:nvPr/>
        </p:nvSpPr>
        <p:spPr>
          <a:xfrm>
            <a:off x="119712" y="6488235"/>
            <a:ext cx="544432" cy="298450"/>
          </a:xfrm>
          <a:prstGeom prst="rect">
            <a:avLst/>
          </a:prstGeom>
          <a:solidFill>
            <a:srgbClr val="00AFE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>
              <a:solidFill>
                <a:schemeClr val="lt1"/>
              </a:solidFill>
              <a:latin typeface="K2D"/>
              <a:ea typeface="K2D"/>
              <a:cs typeface="K2D"/>
              <a:sym typeface="K2D"/>
            </a:endParaRPr>
          </a:p>
        </p:txBody>
      </p:sp>
      <p:sp>
        <p:nvSpPr>
          <p:cNvPr id="408" name="Google Shape;408;p31"/>
          <p:cNvSpPr txBox="1"/>
          <p:nvPr/>
        </p:nvSpPr>
        <p:spPr>
          <a:xfrm>
            <a:off x="159150" y="6454898"/>
            <a:ext cx="465556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>
                <a:solidFill>
                  <a:schemeClr val="lt1"/>
                </a:solidFill>
                <a:latin typeface="K2D"/>
                <a:ea typeface="K2D"/>
                <a:cs typeface="K2D"/>
                <a:sym typeface="K2D"/>
              </a:rPr>
              <a:t>‹#›</a:t>
            </a:fld>
            <a:endParaRPr sz="1200">
              <a:solidFill>
                <a:schemeClr val="lt1"/>
              </a:solidFill>
              <a:latin typeface="K2D"/>
              <a:ea typeface="K2D"/>
              <a:cs typeface="K2D"/>
              <a:sym typeface="K2D"/>
            </a:endParaRPr>
          </a:p>
        </p:txBody>
      </p:sp>
      <p:sp>
        <p:nvSpPr>
          <p:cNvPr id="409" name="Google Shape;409;p31"/>
          <p:cNvSpPr txBox="1">
            <a:spLocks noGrp="1"/>
          </p:cNvSpPr>
          <p:nvPr>
            <p:ph type="dt" idx="10"/>
          </p:nvPr>
        </p:nvSpPr>
        <p:spPr>
          <a:xfrm>
            <a:off x="838200" y="6548263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1">
                <a:solidFill>
                  <a:schemeClr val="lt1"/>
                </a:solidFill>
                <a:latin typeface="K2D"/>
                <a:ea typeface="K2D"/>
                <a:cs typeface="K2D"/>
                <a:sym typeface="K2D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0" name="Google Shape;410;p31"/>
          <p:cNvSpPr txBox="1">
            <a:spLocks noGrp="1"/>
          </p:cNvSpPr>
          <p:nvPr>
            <p:ph type="ftr" idx="11"/>
          </p:nvPr>
        </p:nvSpPr>
        <p:spPr>
          <a:xfrm>
            <a:off x="4038600" y="6548263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>
                <a:solidFill>
                  <a:schemeClr val="lt1"/>
                </a:solidFill>
                <a:latin typeface="K2D"/>
                <a:ea typeface="K2D"/>
                <a:cs typeface="K2D"/>
                <a:sym typeface="K2D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411" name="Google Shape;411;p31"/>
          <p:cNvGrpSpPr/>
          <p:nvPr/>
        </p:nvGrpSpPr>
        <p:grpSpPr>
          <a:xfrm>
            <a:off x="741485" y="6410864"/>
            <a:ext cx="2760487" cy="419178"/>
            <a:chOff x="741485" y="6410864"/>
            <a:chExt cx="2760487" cy="419178"/>
          </a:xfrm>
        </p:grpSpPr>
        <p:sp>
          <p:nvSpPr>
            <p:cNvPr id="412" name="Google Shape;412;p31"/>
            <p:cNvSpPr txBox="1"/>
            <p:nvPr/>
          </p:nvSpPr>
          <p:spPr>
            <a:xfrm>
              <a:off x="741485" y="6599210"/>
              <a:ext cx="1922253" cy="2308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900"/>
                <a:buFont typeface="Barlow"/>
                <a:buNone/>
              </a:pPr>
              <a:r>
                <a:rPr lang="en-US" sz="900">
                  <a:solidFill>
                    <a:schemeClr val="lt1"/>
                  </a:solidFill>
                  <a:latin typeface="Barlow"/>
                  <a:ea typeface="Barlow"/>
                  <a:cs typeface="Barlow"/>
                  <a:sym typeface="Barlow"/>
                </a:rPr>
                <a:t>Cộng đồng – Toàn diện – Ưu việt</a:t>
              </a:r>
              <a:endParaRPr sz="9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endParaRPr>
            </a:p>
          </p:txBody>
        </p:sp>
        <p:sp>
          <p:nvSpPr>
            <p:cNvPr id="413" name="Google Shape;413;p31"/>
            <p:cNvSpPr txBox="1"/>
            <p:nvPr/>
          </p:nvSpPr>
          <p:spPr>
            <a:xfrm>
              <a:off x="741485" y="6410864"/>
              <a:ext cx="2760487" cy="30777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 b="1">
                  <a:solidFill>
                    <a:schemeClr val="lt1"/>
                  </a:solidFill>
                  <a:latin typeface="K2D"/>
                  <a:ea typeface="K2D"/>
                  <a:cs typeface="K2D"/>
                  <a:sym typeface="K2D"/>
                </a:rPr>
                <a:t>ĐẠI HỌC CẦN THƠ</a:t>
              </a:r>
              <a:endParaRPr sz="1400" b="1">
                <a:solidFill>
                  <a:schemeClr val="lt1"/>
                </a:solidFill>
                <a:latin typeface="K2D"/>
                <a:ea typeface="K2D"/>
                <a:cs typeface="K2D"/>
                <a:sym typeface="K2D"/>
              </a:endParaRPr>
            </a:p>
          </p:txBody>
        </p:sp>
      </p:grpSp>
      <p:pic>
        <p:nvPicPr>
          <p:cNvPr id="414" name="Google Shape;414;p3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564685" y="6488354"/>
            <a:ext cx="9336024" cy="118217"/>
          </a:xfrm>
          <a:prstGeom prst="rect">
            <a:avLst/>
          </a:prstGeom>
          <a:noFill/>
          <a:ln>
            <a:noFill/>
          </a:ln>
        </p:spPr>
      </p:pic>
      <p:sp>
        <p:nvSpPr>
          <p:cNvPr id="415" name="Google Shape;415;p31"/>
          <p:cNvSpPr txBox="1"/>
          <p:nvPr/>
        </p:nvSpPr>
        <p:spPr>
          <a:xfrm>
            <a:off x="10498285" y="6467840"/>
            <a:ext cx="1502334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i="0">
                <a:solidFill>
                  <a:schemeClr val="lt1"/>
                </a:solidFill>
                <a:latin typeface="K2D"/>
                <a:ea typeface="K2D"/>
                <a:cs typeface="K2D"/>
                <a:sym typeface="K2D"/>
              </a:rPr>
              <a:t>www.ctu.edu.vn</a:t>
            </a:r>
            <a:endParaRPr/>
          </a:p>
        </p:txBody>
      </p:sp>
      <p:pic>
        <p:nvPicPr>
          <p:cNvPr id="416" name="Google Shape;416;p3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987783" y="93587"/>
            <a:ext cx="107165" cy="10700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cbook 1">
  <p:cSld name="Macbook 1">
    <p:spTree>
      <p:nvGrpSpPr>
        <p:cNvPr id="1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1" name="Google Shape;431;p33"/>
          <p:cNvGrpSpPr/>
          <p:nvPr/>
        </p:nvGrpSpPr>
        <p:grpSpPr>
          <a:xfrm>
            <a:off x="2262706" y="1080007"/>
            <a:ext cx="7666588" cy="4425443"/>
            <a:chOff x="2738438" y="30163"/>
            <a:chExt cx="11828463" cy="6827838"/>
          </a:xfrm>
        </p:grpSpPr>
        <p:sp>
          <p:nvSpPr>
            <p:cNvPr id="432" name="Google Shape;432;p33"/>
            <p:cNvSpPr/>
            <p:nvPr/>
          </p:nvSpPr>
          <p:spPr>
            <a:xfrm>
              <a:off x="3821113" y="30163"/>
              <a:ext cx="9663113" cy="6823075"/>
            </a:xfrm>
            <a:custGeom>
              <a:avLst/>
              <a:gdLst/>
              <a:ahLst/>
              <a:cxnLst/>
              <a:rect l="l" t="t" r="r" b="b"/>
              <a:pathLst>
                <a:path w="6087" h="4298" extrusionOk="0">
                  <a:moveTo>
                    <a:pt x="5887" y="4298"/>
                  </a:moveTo>
                  <a:lnTo>
                    <a:pt x="201" y="4298"/>
                  </a:lnTo>
                  <a:lnTo>
                    <a:pt x="201" y="4298"/>
                  </a:lnTo>
                  <a:lnTo>
                    <a:pt x="181" y="4298"/>
                  </a:lnTo>
                  <a:lnTo>
                    <a:pt x="161" y="4294"/>
                  </a:lnTo>
                  <a:lnTo>
                    <a:pt x="141" y="4289"/>
                  </a:lnTo>
                  <a:lnTo>
                    <a:pt x="122" y="4282"/>
                  </a:lnTo>
                  <a:lnTo>
                    <a:pt x="106" y="4274"/>
                  </a:lnTo>
                  <a:lnTo>
                    <a:pt x="89" y="4264"/>
                  </a:lnTo>
                  <a:lnTo>
                    <a:pt x="74" y="4252"/>
                  </a:lnTo>
                  <a:lnTo>
                    <a:pt x="58" y="4239"/>
                  </a:lnTo>
                  <a:lnTo>
                    <a:pt x="47" y="4225"/>
                  </a:lnTo>
                  <a:lnTo>
                    <a:pt x="35" y="4210"/>
                  </a:lnTo>
                  <a:lnTo>
                    <a:pt x="25" y="4193"/>
                  </a:lnTo>
                  <a:lnTo>
                    <a:pt x="16" y="4177"/>
                  </a:lnTo>
                  <a:lnTo>
                    <a:pt x="10" y="4158"/>
                  </a:lnTo>
                  <a:lnTo>
                    <a:pt x="5" y="4138"/>
                  </a:lnTo>
                  <a:lnTo>
                    <a:pt x="1" y="4118"/>
                  </a:lnTo>
                  <a:lnTo>
                    <a:pt x="0" y="4097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1" y="181"/>
                  </a:lnTo>
                  <a:lnTo>
                    <a:pt x="5" y="161"/>
                  </a:lnTo>
                  <a:lnTo>
                    <a:pt x="10" y="141"/>
                  </a:lnTo>
                  <a:lnTo>
                    <a:pt x="16" y="122"/>
                  </a:lnTo>
                  <a:lnTo>
                    <a:pt x="25" y="105"/>
                  </a:lnTo>
                  <a:lnTo>
                    <a:pt x="35" y="89"/>
                  </a:lnTo>
                  <a:lnTo>
                    <a:pt x="47" y="74"/>
                  </a:lnTo>
                  <a:lnTo>
                    <a:pt x="58" y="58"/>
                  </a:lnTo>
                  <a:lnTo>
                    <a:pt x="74" y="47"/>
                  </a:lnTo>
                  <a:lnTo>
                    <a:pt x="89" y="35"/>
                  </a:lnTo>
                  <a:lnTo>
                    <a:pt x="106" y="25"/>
                  </a:lnTo>
                  <a:lnTo>
                    <a:pt x="122" y="16"/>
                  </a:lnTo>
                  <a:lnTo>
                    <a:pt x="141" y="10"/>
                  </a:lnTo>
                  <a:lnTo>
                    <a:pt x="161" y="5"/>
                  </a:lnTo>
                  <a:lnTo>
                    <a:pt x="181" y="1"/>
                  </a:lnTo>
                  <a:lnTo>
                    <a:pt x="201" y="0"/>
                  </a:lnTo>
                  <a:lnTo>
                    <a:pt x="5887" y="0"/>
                  </a:lnTo>
                  <a:lnTo>
                    <a:pt x="5887" y="0"/>
                  </a:lnTo>
                  <a:lnTo>
                    <a:pt x="5907" y="1"/>
                  </a:lnTo>
                  <a:lnTo>
                    <a:pt x="5927" y="5"/>
                  </a:lnTo>
                  <a:lnTo>
                    <a:pt x="5946" y="10"/>
                  </a:lnTo>
                  <a:lnTo>
                    <a:pt x="5964" y="16"/>
                  </a:lnTo>
                  <a:lnTo>
                    <a:pt x="5983" y="25"/>
                  </a:lnTo>
                  <a:lnTo>
                    <a:pt x="6000" y="35"/>
                  </a:lnTo>
                  <a:lnTo>
                    <a:pt x="6015" y="47"/>
                  </a:lnTo>
                  <a:lnTo>
                    <a:pt x="6028" y="58"/>
                  </a:lnTo>
                  <a:lnTo>
                    <a:pt x="6042" y="74"/>
                  </a:lnTo>
                  <a:lnTo>
                    <a:pt x="6054" y="89"/>
                  </a:lnTo>
                  <a:lnTo>
                    <a:pt x="6064" y="105"/>
                  </a:lnTo>
                  <a:lnTo>
                    <a:pt x="6072" y="122"/>
                  </a:lnTo>
                  <a:lnTo>
                    <a:pt x="6079" y="141"/>
                  </a:lnTo>
                  <a:lnTo>
                    <a:pt x="6084" y="161"/>
                  </a:lnTo>
                  <a:lnTo>
                    <a:pt x="6087" y="181"/>
                  </a:lnTo>
                  <a:lnTo>
                    <a:pt x="6087" y="201"/>
                  </a:lnTo>
                  <a:lnTo>
                    <a:pt x="6087" y="4097"/>
                  </a:lnTo>
                  <a:lnTo>
                    <a:pt x="6087" y="4097"/>
                  </a:lnTo>
                  <a:lnTo>
                    <a:pt x="6087" y="4118"/>
                  </a:lnTo>
                  <a:lnTo>
                    <a:pt x="6084" y="4138"/>
                  </a:lnTo>
                  <a:lnTo>
                    <a:pt x="6079" y="4158"/>
                  </a:lnTo>
                  <a:lnTo>
                    <a:pt x="6072" y="4177"/>
                  </a:lnTo>
                  <a:lnTo>
                    <a:pt x="6064" y="4193"/>
                  </a:lnTo>
                  <a:lnTo>
                    <a:pt x="6054" y="4210"/>
                  </a:lnTo>
                  <a:lnTo>
                    <a:pt x="6042" y="4225"/>
                  </a:lnTo>
                  <a:lnTo>
                    <a:pt x="6028" y="4239"/>
                  </a:lnTo>
                  <a:lnTo>
                    <a:pt x="6015" y="4252"/>
                  </a:lnTo>
                  <a:lnTo>
                    <a:pt x="6000" y="4264"/>
                  </a:lnTo>
                  <a:lnTo>
                    <a:pt x="5983" y="4274"/>
                  </a:lnTo>
                  <a:lnTo>
                    <a:pt x="5964" y="4282"/>
                  </a:lnTo>
                  <a:lnTo>
                    <a:pt x="5946" y="4289"/>
                  </a:lnTo>
                  <a:lnTo>
                    <a:pt x="5927" y="4294"/>
                  </a:lnTo>
                  <a:lnTo>
                    <a:pt x="5907" y="4298"/>
                  </a:lnTo>
                  <a:lnTo>
                    <a:pt x="5887" y="4298"/>
                  </a:lnTo>
                  <a:lnTo>
                    <a:pt x="5887" y="4298"/>
                  </a:lnTo>
                  <a:close/>
                </a:path>
              </a:pathLst>
            </a:custGeom>
            <a:gradFill>
              <a:gsLst>
                <a:gs pos="0">
                  <a:srgbClr val="B0B2B4"/>
                </a:gs>
                <a:gs pos="100000">
                  <a:srgbClr val="DFE0E1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>
                <a:solidFill>
                  <a:schemeClr val="dk1"/>
                </a:solidFill>
                <a:latin typeface="K2D"/>
                <a:ea typeface="K2D"/>
                <a:cs typeface="K2D"/>
                <a:sym typeface="K2D"/>
              </a:endParaRPr>
            </a:p>
          </p:txBody>
        </p:sp>
        <p:sp>
          <p:nvSpPr>
            <p:cNvPr id="433" name="Google Shape;433;p33"/>
            <p:cNvSpPr/>
            <p:nvPr/>
          </p:nvSpPr>
          <p:spPr>
            <a:xfrm>
              <a:off x="3865563" y="74613"/>
              <a:ext cx="9574213" cy="6735763"/>
            </a:xfrm>
            <a:custGeom>
              <a:avLst/>
              <a:gdLst/>
              <a:ahLst/>
              <a:cxnLst/>
              <a:rect l="l" t="t" r="r" b="b"/>
              <a:pathLst>
                <a:path w="6031" h="4243" extrusionOk="0">
                  <a:moveTo>
                    <a:pt x="5859" y="0"/>
                  </a:moveTo>
                  <a:lnTo>
                    <a:pt x="173" y="0"/>
                  </a:lnTo>
                  <a:lnTo>
                    <a:pt x="173" y="0"/>
                  </a:lnTo>
                  <a:lnTo>
                    <a:pt x="155" y="2"/>
                  </a:lnTo>
                  <a:lnTo>
                    <a:pt x="138" y="3"/>
                  </a:lnTo>
                  <a:lnTo>
                    <a:pt x="121" y="9"/>
                  </a:lnTo>
                  <a:lnTo>
                    <a:pt x="106" y="14"/>
                  </a:lnTo>
                  <a:lnTo>
                    <a:pt x="91" y="22"/>
                  </a:lnTo>
                  <a:lnTo>
                    <a:pt x="78" y="30"/>
                  </a:lnTo>
                  <a:lnTo>
                    <a:pt x="64" y="40"/>
                  </a:lnTo>
                  <a:lnTo>
                    <a:pt x="51" y="51"/>
                  </a:lnTo>
                  <a:lnTo>
                    <a:pt x="41" y="64"/>
                  </a:lnTo>
                  <a:lnTo>
                    <a:pt x="30" y="77"/>
                  </a:lnTo>
                  <a:lnTo>
                    <a:pt x="22" y="91"/>
                  </a:lnTo>
                  <a:lnTo>
                    <a:pt x="14" y="106"/>
                  </a:lnTo>
                  <a:lnTo>
                    <a:pt x="9" y="121"/>
                  </a:lnTo>
                  <a:lnTo>
                    <a:pt x="3" y="138"/>
                  </a:lnTo>
                  <a:lnTo>
                    <a:pt x="2" y="157"/>
                  </a:lnTo>
                  <a:lnTo>
                    <a:pt x="0" y="173"/>
                  </a:lnTo>
                  <a:lnTo>
                    <a:pt x="0" y="4069"/>
                  </a:lnTo>
                  <a:lnTo>
                    <a:pt x="0" y="4069"/>
                  </a:lnTo>
                  <a:lnTo>
                    <a:pt x="2" y="4086"/>
                  </a:lnTo>
                  <a:lnTo>
                    <a:pt x="3" y="4105"/>
                  </a:lnTo>
                  <a:lnTo>
                    <a:pt x="9" y="4120"/>
                  </a:lnTo>
                  <a:lnTo>
                    <a:pt x="14" y="4137"/>
                  </a:lnTo>
                  <a:lnTo>
                    <a:pt x="22" y="4152"/>
                  </a:lnTo>
                  <a:lnTo>
                    <a:pt x="30" y="4165"/>
                  </a:lnTo>
                  <a:lnTo>
                    <a:pt x="41" y="4179"/>
                  </a:lnTo>
                  <a:lnTo>
                    <a:pt x="51" y="4192"/>
                  </a:lnTo>
                  <a:lnTo>
                    <a:pt x="64" y="4202"/>
                  </a:lnTo>
                  <a:lnTo>
                    <a:pt x="78" y="4212"/>
                  </a:lnTo>
                  <a:lnTo>
                    <a:pt x="91" y="4221"/>
                  </a:lnTo>
                  <a:lnTo>
                    <a:pt x="106" y="4229"/>
                  </a:lnTo>
                  <a:lnTo>
                    <a:pt x="121" y="4234"/>
                  </a:lnTo>
                  <a:lnTo>
                    <a:pt x="138" y="4239"/>
                  </a:lnTo>
                  <a:lnTo>
                    <a:pt x="155" y="4241"/>
                  </a:lnTo>
                  <a:lnTo>
                    <a:pt x="173" y="4243"/>
                  </a:lnTo>
                  <a:lnTo>
                    <a:pt x="5859" y="4243"/>
                  </a:lnTo>
                  <a:lnTo>
                    <a:pt x="5859" y="4243"/>
                  </a:lnTo>
                  <a:lnTo>
                    <a:pt x="5876" y="4241"/>
                  </a:lnTo>
                  <a:lnTo>
                    <a:pt x="5893" y="4239"/>
                  </a:lnTo>
                  <a:lnTo>
                    <a:pt x="5910" y="4234"/>
                  </a:lnTo>
                  <a:lnTo>
                    <a:pt x="5926" y="4229"/>
                  </a:lnTo>
                  <a:lnTo>
                    <a:pt x="5941" y="4221"/>
                  </a:lnTo>
                  <a:lnTo>
                    <a:pt x="5955" y="4212"/>
                  </a:lnTo>
                  <a:lnTo>
                    <a:pt x="5968" y="4202"/>
                  </a:lnTo>
                  <a:lnTo>
                    <a:pt x="5980" y="4192"/>
                  </a:lnTo>
                  <a:lnTo>
                    <a:pt x="5992" y="4179"/>
                  </a:lnTo>
                  <a:lnTo>
                    <a:pt x="6002" y="4165"/>
                  </a:lnTo>
                  <a:lnTo>
                    <a:pt x="6010" y="4152"/>
                  </a:lnTo>
                  <a:lnTo>
                    <a:pt x="6017" y="4137"/>
                  </a:lnTo>
                  <a:lnTo>
                    <a:pt x="6024" y="4120"/>
                  </a:lnTo>
                  <a:lnTo>
                    <a:pt x="6027" y="4105"/>
                  </a:lnTo>
                  <a:lnTo>
                    <a:pt x="6031" y="4086"/>
                  </a:lnTo>
                  <a:lnTo>
                    <a:pt x="6031" y="4069"/>
                  </a:lnTo>
                  <a:lnTo>
                    <a:pt x="6031" y="173"/>
                  </a:lnTo>
                  <a:lnTo>
                    <a:pt x="6031" y="173"/>
                  </a:lnTo>
                  <a:lnTo>
                    <a:pt x="6031" y="157"/>
                  </a:lnTo>
                  <a:lnTo>
                    <a:pt x="6027" y="138"/>
                  </a:lnTo>
                  <a:lnTo>
                    <a:pt x="6024" y="121"/>
                  </a:lnTo>
                  <a:lnTo>
                    <a:pt x="6017" y="106"/>
                  </a:lnTo>
                  <a:lnTo>
                    <a:pt x="6010" y="91"/>
                  </a:lnTo>
                  <a:lnTo>
                    <a:pt x="6002" y="77"/>
                  </a:lnTo>
                  <a:lnTo>
                    <a:pt x="5992" y="64"/>
                  </a:lnTo>
                  <a:lnTo>
                    <a:pt x="5980" y="51"/>
                  </a:lnTo>
                  <a:lnTo>
                    <a:pt x="5968" y="40"/>
                  </a:lnTo>
                  <a:lnTo>
                    <a:pt x="5955" y="30"/>
                  </a:lnTo>
                  <a:lnTo>
                    <a:pt x="5941" y="22"/>
                  </a:lnTo>
                  <a:lnTo>
                    <a:pt x="5926" y="14"/>
                  </a:lnTo>
                  <a:lnTo>
                    <a:pt x="5910" y="9"/>
                  </a:lnTo>
                  <a:lnTo>
                    <a:pt x="5893" y="3"/>
                  </a:lnTo>
                  <a:lnTo>
                    <a:pt x="5876" y="2"/>
                  </a:lnTo>
                  <a:lnTo>
                    <a:pt x="5859" y="0"/>
                  </a:lnTo>
                  <a:lnTo>
                    <a:pt x="585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ffectLst>
              <a:outerShdw blurRad="25400" algn="ctr" rotWithShape="0">
                <a:srgbClr val="000000">
                  <a:alpha val="60784"/>
                </a:srgbClr>
              </a:outerShdw>
            </a:effectLst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>
                <a:solidFill>
                  <a:schemeClr val="dk1"/>
                </a:solidFill>
                <a:latin typeface="K2D"/>
                <a:ea typeface="K2D"/>
                <a:cs typeface="K2D"/>
                <a:sym typeface="K2D"/>
              </a:endParaRPr>
            </a:p>
          </p:txBody>
        </p:sp>
        <p:sp>
          <p:nvSpPr>
            <p:cNvPr id="434" name="Google Shape;434;p33"/>
            <p:cNvSpPr/>
            <p:nvPr/>
          </p:nvSpPr>
          <p:spPr>
            <a:xfrm>
              <a:off x="3892550" y="6342063"/>
              <a:ext cx="9520238" cy="441325"/>
            </a:xfrm>
            <a:custGeom>
              <a:avLst/>
              <a:gdLst/>
              <a:ahLst/>
              <a:cxnLst/>
              <a:rect l="l" t="t" r="r" b="b"/>
              <a:pathLst>
                <a:path w="5997" h="278" extrusionOk="0">
                  <a:moveTo>
                    <a:pt x="156" y="278"/>
                  </a:moveTo>
                  <a:lnTo>
                    <a:pt x="5842" y="278"/>
                  </a:lnTo>
                  <a:lnTo>
                    <a:pt x="5842" y="278"/>
                  </a:lnTo>
                  <a:lnTo>
                    <a:pt x="5857" y="276"/>
                  </a:lnTo>
                  <a:lnTo>
                    <a:pt x="5872" y="275"/>
                  </a:lnTo>
                  <a:lnTo>
                    <a:pt x="5887" y="269"/>
                  </a:lnTo>
                  <a:lnTo>
                    <a:pt x="5903" y="264"/>
                  </a:lnTo>
                  <a:lnTo>
                    <a:pt x="5916" y="258"/>
                  </a:lnTo>
                  <a:lnTo>
                    <a:pt x="5928" y="251"/>
                  </a:lnTo>
                  <a:lnTo>
                    <a:pt x="5941" y="241"/>
                  </a:lnTo>
                  <a:lnTo>
                    <a:pt x="5951" y="231"/>
                  </a:lnTo>
                  <a:lnTo>
                    <a:pt x="5962" y="221"/>
                  </a:lnTo>
                  <a:lnTo>
                    <a:pt x="5970" y="209"/>
                  </a:lnTo>
                  <a:lnTo>
                    <a:pt x="5978" y="195"/>
                  </a:lnTo>
                  <a:lnTo>
                    <a:pt x="5985" y="182"/>
                  </a:lnTo>
                  <a:lnTo>
                    <a:pt x="5990" y="167"/>
                  </a:lnTo>
                  <a:lnTo>
                    <a:pt x="5993" y="153"/>
                  </a:lnTo>
                  <a:lnTo>
                    <a:pt x="5997" y="137"/>
                  </a:lnTo>
                  <a:lnTo>
                    <a:pt x="5997" y="121"/>
                  </a:lnTo>
                  <a:lnTo>
                    <a:pt x="5997" y="0"/>
                  </a:lnTo>
                  <a:lnTo>
                    <a:pt x="0" y="0"/>
                  </a:lnTo>
                  <a:lnTo>
                    <a:pt x="0" y="121"/>
                  </a:lnTo>
                  <a:lnTo>
                    <a:pt x="0" y="121"/>
                  </a:lnTo>
                  <a:lnTo>
                    <a:pt x="2" y="137"/>
                  </a:lnTo>
                  <a:lnTo>
                    <a:pt x="3" y="153"/>
                  </a:lnTo>
                  <a:lnTo>
                    <a:pt x="8" y="167"/>
                  </a:lnTo>
                  <a:lnTo>
                    <a:pt x="13" y="182"/>
                  </a:lnTo>
                  <a:lnTo>
                    <a:pt x="20" y="195"/>
                  </a:lnTo>
                  <a:lnTo>
                    <a:pt x="27" y="209"/>
                  </a:lnTo>
                  <a:lnTo>
                    <a:pt x="37" y="221"/>
                  </a:lnTo>
                  <a:lnTo>
                    <a:pt x="47" y="231"/>
                  </a:lnTo>
                  <a:lnTo>
                    <a:pt x="57" y="241"/>
                  </a:lnTo>
                  <a:lnTo>
                    <a:pt x="69" y="251"/>
                  </a:lnTo>
                  <a:lnTo>
                    <a:pt x="82" y="258"/>
                  </a:lnTo>
                  <a:lnTo>
                    <a:pt x="96" y="264"/>
                  </a:lnTo>
                  <a:lnTo>
                    <a:pt x="109" y="269"/>
                  </a:lnTo>
                  <a:lnTo>
                    <a:pt x="124" y="275"/>
                  </a:lnTo>
                  <a:lnTo>
                    <a:pt x="141" y="276"/>
                  </a:lnTo>
                  <a:lnTo>
                    <a:pt x="156" y="278"/>
                  </a:lnTo>
                  <a:lnTo>
                    <a:pt x="156" y="278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>
                <a:solidFill>
                  <a:schemeClr val="dk1"/>
                </a:solidFill>
                <a:latin typeface="K2D"/>
                <a:ea typeface="K2D"/>
                <a:cs typeface="K2D"/>
                <a:sym typeface="K2D"/>
              </a:endParaRPr>
            </a:p>
          </p:txBody>
        </p:sp>
        <p:sp>
          <p:nvSpPr>
            <p:cNvPr id="435" name="Google Shape;435;p33"/>
            <p:cNvSpPr/>
            <p:nvPr/>
          </p:nvSpPr>
          <p:spPr>
            <a:xfrm>
              <a:off x="4205288" y="533400"/>
              <a:ext cx="8897938" cy="5565775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>
                <a:solidFill>
                  <a:schemeClr val="dk1"/>
                </a:solidFill>
                <a:latin typeface="K2D"/>
                <a:ea typeface="K2D"/>
                <a:cs typeface="K2D"/>
                <a:sym typeface="K2D"/>
              </a:endParaRPr>
            </a:p>
          </p:txBody>
        </p:sp>
        <p:sp>
          <p:nvSpPr>
            <p:cNvPr id="436" name="Google Shape;436;p33"/>
            <p:cNvSpPr/>
            <p:nvPr/>
          </p:nvSpPr>
          <p:spPr>
            <a:xfrm>
              <a:off x="2738438" y="6618288"/>
              <a:ext cx="11828463" cy="239713"/>
            </a:xfrm>
            <a:custGeom>
              <a:avLst/>
              <a:gdLst/>
              <a:ahLst/>
              <a:cxnLst/>
              <a:rect l="l" t="t" r="r" b="b"/>
              <a:pathLst>
                <a:path w="7451" h="151" extrusionOk="0">
                  <a:moveTo>
                    <a:pt x="7451" y="0"/>
                  </a:moveTo>
                  <a:lnTo>
                    <a:pt x="4441" y="1"/>
                  </a:lnTo>
                  <a:lnTo>
                    <a:pt x="4381" y="35"/>
                  </a:lnTo>
                  <a:lnTo>
                    <a:pt x="3097" y="35"/>
                  </a:lnTo>
                  <a:lnTo>
                    <a:pt x="3020" y="1"/>
                  </a:lnTo>
                  <a:lnTo>
                    <a:pt x="0" y="0"/>
                  </a:lnTo>
                  <a:lnTo>
                    <a:pt x="0" y="35"/>
                  </a:lnTo>
                  <a:lnTo>
                    <a:pt x="0" y="35"/>
                  </a:lnTo>
                  <a:lnTo>
                    <a:pt x="61" y="53"/>
                  </a:lnTo>
                  <a:lnTo>
                    <a:pt x="98" y="65"/>
                  </a:lnTo>
                  <a:lnTo>
                    <a:pt x="140" y="75"/>
                  </a:lnTo>
                  <a:lnTo>
                    <a:pt x="140" y="75"/>
                  </a:lnTo>
                  <a:lnTo>
                    <a:pt x="168" y="82"/>
                  </a:lnTo>
                  <a:lnTo>
                    <a:pt x="216" y="90"/>
                  </a:lnTo>
                  <a:lnTo>
                    <a:pt x="286" y="102"/>
                  </a:lnTo>
                  <a:lnTo>
                    <a:pt x="384" y="114"/>
                  </a:lnTo>
                  <a:lnTo>
                    <a:pt x="384" y="114"/>
                  </a:lnTo>
                  <a:lnTo>
                    <a:pt x="438" y="121"/>
                  </a:lnTo>
                  <a:lnTo>
                    <a:pt x="510" y="127"/>
                  </a:lnTo>
                  <a:lnTo>
                    <a:pt x="601" y="134"/>
                  </a:lnTo>
                  <a:lnTo>
                    <a:pt x="707" y="141"/>
                  </a:lnTo>
                  <a:lnTo>
                    <a:pt x="707" y="141"/>
                  </a:lnTo>
                  <a:lnTo>
                    <a:pt x="838" y="146"/>
                  </a:lnTo>
                  <a:lnTo>
                    <a:pt x="924" y="148"/>
                  </a:lnTo>
                  <a:lnTo>
                    <a:pt x="924" y="148"/>
                  </a:lnTo>
                  <a:lnTo>
                    <a:pt x="1195" y="149"/>
                  </a:lnTo>
                  <a:lnTo>
                    <a:pt x="1718" y="151"/>
                  </a:lnTo>
                  <a:lnTo>
                    <a:pt x="3188" y="151"/>
                  </a:lnTo>
                  <a:lnTo>
                    <a:pt x="5479" y="149"/>
                  </a:lnTo>
                  <a:lnTo>
                    <a:pt x="5479" y="149"/>
                  </a:lnTo>
                  <a:lnTo>
                    <a:pt x="5921" y="151"/>
                  </a:lnTo>
                  <a:lnTo>
                    <a:pt x="6244" y="151"/>
                  </a:lnTo>
                  <a:lnTo>
                    <a:pt x="6529" y="148"/>
                  </a:lnTo>
                  <a:lnTo>
                    <a:pt x="6529" y="148"/>
                  </a:lnTo>
                  <a:lnTo>
                    <a:pt x="6613" y="146"/>
                  </a:lnTo>
                  <a:lnTo>
                    <a:pt x="6744" y="141"/>
                  </a:lnTo>
                  <a:lnTo>
                    <a:pt x="6744" y="141"/>
                  </a:lnTo>
                  <a:lnTo>
                    <a:pt x="6852" y="134"/>
                  </a:lnTo>
                  <a:lnTo>
                    <a:pt x="6941" y="127"/>
                  </a:lnTo>
                  <a:lnTo>
                    <a:pt x="7015" y="121"/>
                  </a:lnTo>
                  <a:lnTo>
                    <a:pt x="7069" y="114"/>
                  </a:lnTo>
                  <a:lnTo>
                    <a:pt x="7069" y="114"/>
                  </a:lnTo>
                  <a:lnTo>
                    <a:pt x="7166" y="102"/>
                  </a:lnTo>
                  <a:lnTo>
                    <a:pt x="7237" y="90"/>
                  </a:lnTo>
                  <a:lnTo>
                    <a:pt x="7284" y="82"/>
                  </a:lnTo>
                  <a:lnTo>
                    <a:pt x="7313" y="75"/>
                  </a:lnTo>
                  <a:lnTo>
                    <a:pt x="7313" y="75"/>
                  </a:lnTo>
                  <a:lnTo>
                    <a:pt x="7353" y="65"/>
                  </a:lnTo>
                  <a:lnTo>
                    <a:pt x="7390" y="53"/>
                  </a:lnTo>
                  <a:lnTo>
                    <a:pt x="7451" y="35"/>
                  </a:lnTo>
                  <a:lnTo>
                    <a:pt x="7451" y="0"/>
                  </a:lnTo>
                  <a:close/>
                </a:path>
              </a:pathLst>
            </a:custGeom>
            <a:solidFill>
              <a:srgbClr val="A5A6A8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>
                <a:solidFill>
                  <a:schemeClr val="dk1"/>
                </a:solidFill>
                <a:latin typeface="K2D"/>
                <a:ea typeface="K2D"/>
                <a:cs typeface="K2D"/>
                <a:sym typeface="K2D"/>
              </a:endParaRPr>
            </a:p>
          </p:txBody>
        </p:sp>
        <p:sp>
          <p:nvSpPr>
            <p:cNvPr id="437" name="Google Shape;437;p33"/>
            <p:cNvSpPr/>
            <p:nvPr/>
          </p:nvSpPr>
          <p:spPr>
            <a:xfrm>
              <a:off x="2738438" y="6618288"/>
              <a:ext cx="11828463" cy="55563"/>
            </a:xfrm>
            <a:custGeom>
              <a:avLst/>
              <a:gdLst/>
              <a:ahLst/>
              <a:cxnLst/>
              <a:rect l="l" t="t" r="r" b="b"/>
              <a:pathLst>
                <a:path w="7451" h="35" extrusionOk="0">
                  <a:moveTo>
                    <a:pt x="7451" y="35"/>
                  </a:moveTo>
                  <a:lnTo>
                    <a:pt x="0" y="35"/>
                  </a:lnTo>
                  <a:lnTo>
                    <a:pt x="0" y="0"/>
                  </a:lnTo>
                  <a:lnTo>
                    <a:pt x="3020" y="0"/>
                  </a:lnTo>
                  <a:lnTo>
                    <a:pt x="3047" y="18"/>
                  </a:lnTo>
                  <a:lnTo>
                    <a:pt x="4413" y="18"/>
                  </a:lnTo>
                  <a:lnTo>
                    <a:pt x="4441" y="0"/>
                  </a:lnTo>
                  <a:lnTo>
                    <a:pt x="7451" y="0"/>
                  </a:lnTo>
                  <a:lnTo>
                    <a:pt x="7451" y="35"/>
                  </a:lnTo>
                  <a:close/>
                </a:path>
              </a:pathLst>
            </a:custGeom>
            <a:gradFill>
              <a:gsLst>
                <a:gs pos="0">
                  <a:srgbClr val="686B6C"/>
                </a:gs>
                <a:gs pos="3000">
                  <a:srgbClr val="96999A"/>
                </a:gs>
                <a:gs pos="9000">
                  <a:srgbClr val="DFE0E1"/>
                </a:gs>
                <a:gs pos="91000">
                  <a:srgbClr val="DFE0E1"/>
                </a:gs>
                <a:gs pos="97000">
                  <a:srgbClr val="96999A"/>
                </a:gs>
                <a:gs pos="100000">
                  <a:srgbClr val="686B6C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>
                <a:solidFill>
                  <a:schemeClr val="dk1"/>
                </a:solidFill>
                <a:latin typeface="K2D"/>
                <a:ea typeface="K2D"/>
                <a:cs typeface="K2D"/>
                <a:sym typeface="K2D"/>
              </a:endParaRPr>
            </a:p>
          </p:txBody>
        </p:sp>
        <p:sp>
          <p:nvSpPr>
            <p:cNvPr id="438" name="Google Shape;438;p33"/>
            <p:cNvSpPr/>
            <p:nvPr/>
          </p:nvSpPr>
          <p:spPr>
            <a:xfrm>
              <a:off x="7524750" y="6619875"/>
              <a:ext cx="2255838" cy="90488"/>
            </a:xfrm>
            <a:custGeom>
              <a:avLst/>
              <a:gdLst/>
              <a:ahLst/>
              <a:cxnLst/>
              <a:rect l="l" t="t" r="r" b="b"/>
              <a:pathLst>
                <a:path w="1421" h="57" extrusionOk="0">
                  <a:moveTo>
                    <a:pt x="1389" y="2"/>
                  </a:moveTo>
                  <a:lnTo>
                    <a:pt x="32" y="2"/>
                  </a:lnTo>
                  <a:lnTo>
                    <a:pt x="32" y="2"/>
                  </a:lnTo>
                  <a:lnTo>
                    <a:pt x="17" y="2"/>
                  </a:lnTo>
                  <a:lnTo>
                    <a:pt x="0" y="0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20" y="44"/>
                  </a:lnTo>
                  <a:lnTo>
                    <a:pt x="42" y="51"/>
                  </a:lnTo>
                  <a:lnTo>
                    <a:pt x="64" y="56"/>
                  </a:lnTo>
                  <a:lnTo>
                    <a:pt x="85" y="57"/>
                  </a:lnTo>
                  <a:lnTo>
                    <a:pt x="1337" y="57"/>
                  </a:lnTo>
                  <a:lnTo>
                    <a:pt x="1337" y="57"/>
                  </a:lnTo>
                  <a:lnTo>
                    <a:pt x="1359" y="56"/>
                  </a:lnTo>
                  <a:lnTo>
                    <a:pt x="1381" y="51"/>
                  </a:lnTo>
                  <a:lnTo>
                    <a:pt x="1401" y="44"/>
                  </a:lnTo>
                  <a:lnTo>
                    <a:pt x="1421" y="34"/>
                  </a:lnTo>
                  <a:lnTo>
                    <a:pt x="1421" y="0"/>
                  </a:lnTo>
                  <a:lnTo>
                    <a:pt x="1421" y="0"/>
                  </a:lnTo>
                  <a:lnTo>
                    <a:pt x="1406" y="2"/>
                  </a:lnTo>
                  <a:lnTo>
                    <a:pt x="1389" y="2"/>
                  </a:lnTo>
                  <a:lnTo>
                    <a:pt x="1389" y="2"/>
                  </a:lnTo>
                  <a:close/>
                </a:path>
              </a:pathLst>
            </a:custGeom>
            <a:gradFill>
              <a:gsLst>
                <a:gs pos="0">
                  <a:srgbClr val="686B6C"/>
                </a:gs>
                <a:gs pos="3000">
                  <a:srgbClr val="96999A"/>
                </a:gs>
                <a:gs pos="9000">
                  <a:srgbClr val="D3D4D6"/>
                </a:gs>
                <a:gs pos="91000">
                  <a:srgbClr val="D3D4D6"/>
                </a:gs>
                <a:gs pos="97000">
                  <a:srgbClr val="96999A"/>
                </a:gs>
                <a:gs pos="100000">
                  <a:srgbClr val="686B6C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>
                <a:solidFill>
                  <a:schemeClr val="dk1"/>
                </a:solidFill>
                <a:latin typeface="K2D"/>
                <a:ea typeface="K2D"/>
                <a:cs typeface="K2D"/>
                <a:sym typeface="K2D"/>
              </a:endParaRPr>
            </a:p>
          </p:txBody>
        </p:sp>
      </p:grpSp>
      <p:sp>
        <p:nvSpPr>
          <p:cNvPr id="439" name="Google Shape;439;p33"/>
          <p:cNvSpPr>
            <a:spLocks noGrp="1"/>
          </p:cNvSpPr>
          <p:nvPr>
            <p:ph type="pic" idx="2"/>
          </p:nvPr>
        </p:nvSpPr>
        <p:spPr>
          <a:xfrm>
            <a:off x="3219450" y="1400175"/>
            <a:ext cx="5762625" cy="3600450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  <p:sp>
        <p:nvSpPr>
          <p:cNvPr id="440" name="Google Shape;440;p33"/>
          <p:cNvSpPr/>
          <p:nvPr/>
        </p:nvSpPr>
        <p:spPr>
          <a:xfrm>
            <a:off x="135235" y="6474525"/>
            <a:ext cx="544432" cy="298450"/>
          </a:xfrm>
          <a:prstGeom prst="rect">
            <a:avLst/>
          </a:prstGeom>
          <a:solidFill>
            <a:srgbClr val="1F5CA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>
              <a:solidFill>
                <a:schemeClr val="lt1"/>
              </a:solidFill>
              <a:latin typeface="K2D"/>
              <a:ea typeface="K2D"/>
              <a:cs typeface="K2D"/>
              <a:sym typeface="K2D"/>
            </a:endParaRPr>
          </a:p>
        </p:txBody>
      </p:sp>
      <p:sp>
        <p:nvSpPr>
          <p:cNvPr id="441" name="Google Shape;441;p33"/>
          <p:cNvSpPr/>
          <p:nvPr/>
        </p:nvSpPr>
        <p:spPr>
          <a:xfrm>
            <a:off x="119712" y="6488235"/>
            <a:ext cx="544432" cy="298450"/>
          </a:xfrm>
          <a:prstGeom prst="rect">
            <a:avLst/>
          </a:prstGeom>
          <a:solidFill>
            <a:srgbClr val="00AFE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>
              <a:solidFill>
                <a:schemeClr val="lt1"/>
              </a:solidFill>
              <a:latin typeface="K2D"/>
              <a:ea typeface="K2D"/>
              <a:cs typeface="K2D"/>
              <a:sym typeface="K2D"/>
            </a:endParaRPr>
          </a:p>
        </p:txBody>
      </p:sp>
      <p:sp>
        <p:nvSpPr>
          <p:cNvPr id="442" name="Google Shape;442;p33"/>
          <p:cNvSpPr txBox="1"/>
          <p:nvPr/>
        </p:nvSpPr>
        <p:spPr>
          <a:xfrm>
            <a:off x="159150" y="6454898"/>
            <a:ext cx="465556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>
                <a:solidFill>
                  <a:schemeClr val="lt1"/>
                </a:solidFill>
                <a:latin typeface="K2D"/>
                <a:ea typeface="K2D"/>
                <a:cs typeface="K2D"/>
                <a:sym typeface="K2D"/>
              </a:rPr>
              <a:t>‹#›</a:t>
            </a:fld>
            <a:endParaRPr sz="1200">
              <a:solidFill>
                <a:schemeClr val="lt1"/>
              </a:solidFill>
              <a:latin typeface="K2D"/>
              <a:ea typeface="K2D"/>
              <a:cs typeface="K2D"/>
              <a:sym typeface="K2D"/>
            </a:endParaRPr>
          </a:p>
        </p:txBody>
      </p:sp>
      <p:sp>
        <p:nvSpPr>
          <p:cNvPr id="443" name="Google Shape;443;p33"/>
          <p:cNvSpPr txBox="1">
            <a:spLocks noGrp="1"/>
          </p:cNvSpPr>
          <p:nvPr>
            <p:ph type="dt" idx="10"/>
          </p:nvPr>
        </p:nvSpPr>
        <p:spPr>
          <a:xfrm>
            <a:off x="838200" y="6548263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1">
                <a:latin typeface="K2D"/>
                <a:ea typeface="K2D"/>
                <a:cs typeface="K2D"/>
                <a:sym typeface="K2D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4" name="Google Shape;444;p33"/>
          <p:cNvSpPr txBox="1">
            <a:spLocks noGrp="1"/>
          </p:cNvSpPr>
          <p:nvPr>
            <p:ph type="ftr" idx="11"/>
          </p:nvPr>
        </p:nvSpPr>
        <p:spPr>
          <a:xfrm>
            <a:off x="4038600" y="6548263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>
                <a:latin typeface="K2D"/>
                <a:ea typeface="K2D"/>
                <a:cs typeface="K2D"/>
                <a:sym typeface="K2D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445" name="Google Shape;445;p33"/>
          <p:cNvGrpSpPr/>
          <p:nvPr/>
        </p:nvGrpSpPr>
        <p:grpSpPr>
          <a:xfrm>
            <a:off x="741485" y="6410864"/>
            <a:ext cx="2760487" cy="419178"/>
            <a:chOff x="741485" y="6410864"/>
            <a:chExt cx="2760487" cy="419178"/>
          </a:xfrm>
        </p:grpSpPr>
        <p:sp>
          <p:nvSpPr>
            <p:cNvPr id="446" name="Google Shape;446;p33"/>
            <p:cNvSpPr txBox="1"/>
            <p:nvPr/>
          </p:nvSpPr>
          <p:spPr>
            <a:xfrm>
              <a:off x="741485" y="6599210"/>
              <a:ext cx="1922253" cy="2308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AFEF"/>
                </a:buClr>
                <a:buSzPts val="900"/>
                <a:buFont typeface="Barlow"/>
                <a:buNone/>
              </a:pPr>
              <a:r>
                <a:rPr lang="en-US" sz="900">
                  <a:solidFill>
                    <a:srgbClr val="00AFEF"/>
                  </a:solidFill>
                  <a:latin typeface="Barlow"/>
                  <a:ea typeface="Barlow"/>
                  <a:cs typeface="Barlow"/>
                  <a:sym typeface="Barlow"/>
                </a:rPr>
                <a:t>Cộng đồng – Toàn diện – Ưu việt</a:t>
              </a:r>
              <a:endParaRPr sz="900">
                <a:solidFill>
                  <a:srgbClr val="00AFEF"/>
                </a:solidFill>
                <a:latin typeface="Barlow"/>
                <a:ea typeface="Barlow"/>
                <a:cs typeface="Barlow"/>
                <a:sym typeface="Barlow"/>
              </a:endParaRPr>
            </a:p>
          </p:txBody>
        </p:sp>
        <p:sp>
          <p:nvSpPr>
            <p:cNvPr id="447" name="Google Shape;447;p33"/>
            <p:cNvSpPr txBox="1"/>
            <p:nvPr/>
          </p:nvSpPr>
          <p:spPr>
            <a:xfrm>
              <a:off x="741485" y="6410864"/>
              <a:ext cx="2760487" cy="30777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 b="1">
                  <a:solidFill>
                    <a:srgbClr val="1F5CA9"/>
                  </a:solidFill>
                  <a:latin typeface="K2D"/>
                  <a:ea typeface="K2D"/>
                  <a:cs typeface="K2D"/>
                  <a:sym typeface="K2D"/>
                </a:rPr>
                <a:t>ĐẠI HỌC CẦN THƠ</a:t>
              </a:r>
              <a:endParaRPr sz="1400" b="1">
                <a:solidFill>
                  <a:srgbClr val="1F5CA9"/>
                </a:solidFill>
                <a:latin typeface="K2D"/>
                <a:ea typeface="K2D"/>
                <a:cs typeface="K2D"/>
                <a:sym typeface="K2D"/>
              </a:endParaRPr>
            </a:p>
          </p:txBody>
        </p:sp>
      </p:grpSp>
      <p:sp>
        <p:nvSpPr>
          <p:cNvPr id="448" name="Google Shape;448;p33"/>
          <p:cNvSpPr txBox="1"/>
          <p:nvPr/>
        </p:nvSpPr>
        <p:spPr>
          <a:xfrm>
            <a:off x="10498285" y="6467840"/>
            <a:ext cx="1502334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i="0">
                <a:solidFill>
                  <a:srgbClr val="00AFEF"/>
                </a:solidFill>
                <a:latin typeface="K2D"/>
                <a:ea typeface="K2D"/>
                <a:cs typeface="K2D"/>
                <a:sym typeface="K2D"/>
              </a:rPr>
              <a:t>www.ctu.edu.vn</a:t>
            </a:r>
            <a:endParaRPr/>
          </a:p>
        </p:txBody>
      </p:sp>
      <p:pic>
        <p:nvPicPr>
          <p:cNvPr id="449" name="Google Shape;449;p3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573866" y="6481985"/>
            <a:ext cx="9339545" cy="118261"/>
          </a:xfrm>
          <a:prstGeom prst="rect">
            <a:avLst/>
          </a:prstGeom>
          <a:noFill/>
          <a:ln>
            <a:noFill/>
          </a:ln>
        </p:spPr>
      </p:pic>
      <p:pic>
        <p:nvPicPr>
          <p:cNvPr id="450" name="Google Shape;450;p3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987783" y="93587"/>
            <a:ext cx="107165" cy="10700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cbook 2">
  <p:cSld name="Macbook 2">
    <p:spTree>
      <p:nvGrpSpPr>
        <p:cNvPr id="1" name="Shape 4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2" name="Google Shape;452;p3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642247" y="1727802"/>
            <a:ext cx="3453753" cy="340239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53" name="Google Shape;453;p34"/>
          <p:cNvGrpSpPr/>
          <p:nvPr/>
        </p:nvGrpSpPr>
        <p:grpSpPr>
          <a:xfrm>
            <a:off x="5868547" y="1080007"/>
            <a:ext cx="7666588" cy="4425443"/>
            <a:chOff x="2738438" y="30163"/>
            <a:chExt cx="11828463" cy="6827838"/>
          </a:xfrm>
        </p:grpSpPr>
        <p:sp>
          <p:nvSpPr>
            <p:cNvPr id="454" name="Google Shape;454;p34"/>
            <p:cNvSpPr/>
            <p:nvPr/>
          </p:nvSpPr>
          <p:spPr>
            <a:xfrm>
              <a:off x="3821113" y="30163"/>
              <a:ext cx="9663113" cy="6823075"/>
            </a:xfrm>
            <a:custGeom>
              <a:avLst/>
              <a:gdLst/>
              <a:ahLst/>
              <a:cxnLst/>
              <a:rect l="l" t="t" r="r" b="b"/>
              <a:pathLst>
                <a:path w="6087" h="4298" extrusionOk="0">
                  <a:moveTo>
                    <a:pt x="5887" y="4298"/>
                  </a:moveTo>
                  <a:lnTo>
                    <a:pt x="201" y="4298"/>
                  </a:lnTo>
                  <a:lnTo>
                    <a:pt x="201" y="4298"/>
                  </a:lnTo>
                  <a:lnTo>
                    <a:pt x="181" y="4298"/>
                  </a:lnTo>
                  <a:lnTo>
                    <a:pt x="161" y="4294"/>
                  </a:lnTo>
                  <a:lnTo>
                    <a:pt x="141" y="4289"/>
                  </a:lnTo>
                  <a:lnTo>
                    <a:pt x="122" y="4282"/>
                  </a:lnTo>
                  <a:lnTo>
                    <a:pt x="106" y="4274"/>
                  </a:lnTo>
                  <a:lnTo>
                    <a:pt x="89" y="4264"/>
                  </a:lnTo>
                  <a:lnTo>
                    <a:pt x="74" y="4252"/>
                  </a:lnTo>
                  <a:lnTo>
                    <a:pt x="58" y="4239"/>
                  </a:lnTo>
                  <a:lnTo>
                    <a:pt x="47" y="4225"/>
                  </a:lnTo>
                  <a:lnTo>
                    <a:pt x="35" y="4210"/>
                  </a:lnTo>
                  <a:lnTo>
                    <a:pt x="25" y="4193"/>
                  </a:lnTo>
                  <a:lnTo>
                    <a:pt x="16" y="4177"/>
                  </a:lnTo>
                  <a:lnTo>
                    <a:pt x="10" y="4158"/>
                  </a:lnTo>
                  <a:lnTo>
                    <a:pt x="5" y="4138"/>
                  </a:lnTo>
                  <a:lnTo>
                    <a:pt x="1" y="4118"/>
                  </a:lnTo>
                  <a:lnTo>
                    <a:pt x="0" y="4097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1" y="181"/>
                  </a:lnTo>
                  <a:lnTo>
                    <a:pt x="5" y="161"/>
                  </a:lnTo>
                  <a:lnTo>
                    <a:pt x="10" y="141"/>
                  </a:lnTo>
                  <a:lnTo>
                    <a:pt x="16" y="122"/>
                  </a:lnTo>
                  <a:lnTo>
                    <a:pt x="25" y="105"/>
                  </a:lnTo>
                  <a:lnTo>
                    <a:pt x="35" y="89"/>
                  </a:lnTo>
                  <a:lnTo>
                    <a:pt x="47" y="74"/>
                  </a:lnTo>
                  <a:lnTo>
                    <a:pt x="58" y="58"/>
                  </a:lnTo>
                  <a:lnTo>
                    <a:pt x="74" y="47"/>
                  </a:lnTo>
                  <a:lnTo>
                    <a:pt x="89" y="35"/>
                  </a:lnTo>
                  <a:lnTo>
                    <a:pt x="106" y="25"/>
                  </a:lnTo>
                  <a:lnTo>
                    <a:pt x="122" y="16"/>
                  </a:lnTo>
                  <a:lnTo>
                    <a:pt x="141" y="10"/>
                  </a:lnTo>
                  <a:lnTo>
                    <a:pt x="161" y="5"/>
                  </a:lnTo>
                  <a:lnTo>
                    <a:pt x="181" y="1"/>
                  </a:lnTo>
                  <a:lnTo>
                    <a:pt x="201" y="0"/>
                  </a:lnTo>
                  <a:lnTo>
                    <a:pt x="5887" y="0"/>
                  </a:lnTo>
                  <a:lnTo>
                    <a:pt x="5887" y="0"/>
                  </a:lnTo>
                  <a:lnTo>
                    <a:pt x="5907" y="1"/>
                  </a:lnTo>
                  <a:lnTo>
                    <a:pt x="5927" y="5"/>
                  </a:lnTo>
                  <a:lnTo>
                    <a:pt x="5946" y="10"/>
                  </a:lnTo>
                  <a:lnTo>
                    <a:pt x="5964" y="16"/>
                  </a:lnTo>
                  <a:lnTo>
                    <a:pt x="5983" y="25"/>
                  </a:lnTo>
                  <a:lnTo>
                    <a:pt x="6000" y="35"/>
                  </a:lnTo>
                  <a:lnTo>
                    <a:pt x="6015" y="47"/>
                  </a:lnTo>
                  <a:lnTo>
                    <a:pt x="6028" y="58"/>
                  </a:lnTo>
                  <a:lnTo>
                    <a:pt x="6042" y="74"/>
                  </a:lnTo>
                  <a:lnTo>
                    <a:pt x="6054" y="89"/>
                  </a:lnTo>
                  <a:lnTo>
                    <a:pt x="6064" y="105"/>
                  </a:lnTo>
                  <a:lnTo>
                    <a:pt x="6072" y="122"/>
                  </a:lnTo>
                  <a:lnTo>
                    <a:pt x="6079" y="141"/>
                  </a:lnTo>
                  <a:lnTo>
                    <a:pt x="6084" y="161"/>
                  </a:lnTo>
                  <a:lnTo>
                    <a:pt x="6087" y="181"/>
                  </a:lnTo>
                  <a:lnTo>
                    <a:pt x="6087" y="201"/>
                  </a:lnTo>
                  <a:lnTo>
                    <a:pt x="6087" y="4097"/>
                  </a:lnTo>
                  <a:lnTo>
                    <a:pt x="6087" y="4097"/>
                  </a:lnTo>
                  <a:lnTo>
                    <a:pt x="6087" y="4118"/>
                  </a:lnTo>
                  <a:lnTo>
                    <a:pt x="6084" y="4138"/>
                  </a:lnTo>
                  <a:lnTo>
                    <a:pt x="6079" y="4158"/>
                  </a:lnTo>
                  <a:lnTo>
                    <a:pt x="6072" y="4177"/>
                  </a:lnTo>
                  <a:lnTo>
                    <a:pt x="6064" y="4193"/>
                  </a:lnTo>
                  <a:lnTo>
                    <a:pt x="6054" y="4210"/>
                  </a:lnTo>
                  <a:lnTo>
                    <a:pt x="6042" y="4225"/>
                  </a:lnTo>
                  <a:lnTo>
                    <a:pt x="6028" y="4239"/>
                  </a:lnTo>
                  <a:lnTo>
                    <a:pt x="6015" y="4252"/>
                  </a:lnTo>
                  <a:lnTo>
                    <a:pt x="6000" y="4264"/>
                  </a:lnTo>
                  <a:lnTo>
                    <a:pt x="5983" y="4274"/>
                  </a:lnTo>
                  <a:lnTo>
                    <a:pt x="5964" y="4282"/>
                  </a:lnTo>
                  <a:lnTo>
                    <a:pt x="5946" y="4289"/>
                  </a:lnTo>
                  <a:lnTo>
                    <a:pt x="5927" y="4294"/>
                  </a:lnTo>
                  <a:lnTo>
                    <a:pt x="5907" y="4298"/>
                  </a:lnTo>
                  <a:lnTo>
                    <a:pt x="5887" y="4298"/>
                  </a:lnTo>
                  <a:lnTo>
                    <a:pt x="5887" y="4298"/>
                  </a:lnTo>
                  <a:close/>
                </a:path>
              </a:pathLst>
            </a:custGeom>
            <a:gradFill>
              <a:gsLst>
                <a:gs pos="0">
                  <a:srgbClr val="B0B2B4"/>
                </a:gs>
                <a:gs pos="100000">
                  <a:srgbClr val="DFE0E1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>
                <a:solidFill>
                  <a:schemeClr val="dk1"/>
                </a:solidFill>
                <a:latin typeface="K2D"/>
                <a:ea typeface="K2D"/>
                <a:cs typeface="K2D"/>
                <a:sym typeface="K2D"/>
              </a:endParaRPr>
            </a:p>
          </p:txBody>
        </p:sp>
        <p:sp>
          <p:nvSpPr>
            <p:cNvPr id="455" name="Google Shape;455;p34"/>
            <p:cNvSpPr/>
            <p:nvPr/>
          </p:nvSpPr>
          <p:spPr>
            <a:xfrm>
              <a:off x="3865563" y="74613"/>
              <a:ext cx="9574213" cy="6735763"/>
            </a:xfrm>
            <a:custGeom>
              <a:avLst/>
              <a:gdLst/>
              <a:ahLst/>
              <a:cxnLst/>
              <a:rect l="l" t="t" r="r" b="b"/>
              <a:pathLst>
                <a:path w="6031" h="4243" extrusionOk="0">
                  <a:moveTo>
                    <a:pt x="5859" y="0"/>
                  </a:moveTo>
                  <a:lnTo>
                    <a:pt x="173" y="0"/>
                  </a:lnTo>
                  <a:lnTo>
                    <a:pt x="173" y="0"/>
                  </a:lnTo>
                  <a:lnTo>
                    <a:pt x="155" y="2"/>
                  </a:lnTo>
                  <a:lnTo>
                    <a:pt x="138" y="3"/>
                  </a:lnTo>
                  <a:lnTo>
                    <a:pt x="121" y="9"/>
                  </a:lnTo>
                  <a:lnTo>
                    <a:pt x="106" y="14"/>
                  </a:lnTo>
                  <a:lnTo>
                    <a:pt x="91" y="22"/>
                  </a:lnTo>
                  <a:lnTo>
                    <a:pt x="78" y="30"/>
                  </a:lnTo>
                  <a:lnTo>
                    <a:pt x="64" y="40"/>
                  </a:lnTo>
                  <a:lnTo>
                    <a:pt x="51" y="51"/>
                  </a:lnTo>
                  <a:lnTo>
                    <a:pt x="41" y="64"/>
                  </a:lnTo>
                  <a:lnTo>
                    <a:pt x="30" y="77"/>
                  </a:lnTo>
                  <a:lnTo>
                    <a:pt x="22" y="91"/>
                  </a:lnTo>
                  <a:lnTo>
                    <a:pt x="14" y="106"/>
                  </a:lnTo>
                  <a:lnTo>
                    <a:pt x="9" y="121"/>
                  </a:lnTo>
                  <a:lnTo>
                    <a:pt x="3" y="138"/>
                  </a:lnTo>
                  <a:lnTo>
                    <a:pt x="2" y="157"/>
                  </a:lnTo>
                  <a:lnTo>
                    <a:pt x="0" y="173"/>
                  </a:lnTo>
                  <a:lnTo>
                    <a:pt x="0" y="4069"/>
                  </a:lnTo>
                  <a:lnTo>
                    <a:pt x="0" y="4069"/>
                  </a:lnTo>
                  <a:lnTo>
                    <a:pt x="2" y="4086"/>
                  </a:lnTo>
                  <a:lnTo>
                    <a:pt x="3" y="4105"/>
                  </a:lnTo>
                  <a:lnTo>
                    <a:pt x="9" y="4120"/>
                  </a:lnTo>
                  <a:lnTo>
                    <a:pt x="14" y="4137"/>
                  </a:lnTo>
                  <a:lnTo>
                    <a:pt x="22" y="4152"/>
                  </a:lnTo>
                  <a:lnTo>
                    <a:pt x="30" y="4165"/>
                  </a:lnTo>
                  <a:lnTo>
                    <a:pt x="41" y="4179"/>
                  </a:lnTo>
                  <a:lnTo>
                    <a:pt x="51" y="4192"/>
                  </a:lnTo>
                  <a:lnTo>
                    <a:pt x="64" y="4202"/>
                  </a:lnTo>
                  <a:lnTo>
                    <a:pt x="78" y="4212"/>
                  </a:lnTo>
                  <a:lnTo>
                    <a:pt x="91" y="4221"/>
                  </a:lnTo>
                  <a:lnTo>
                    <a:pt x="106" y="4229"/>
                  </a:lnTo>
                  <a:lnTo>
                    <a:pt x="121" y="4234"/>
                  </a:lnTo>
                  <a:lnTo>
                    <a:pt x="138" y="4239"/>
                  </a:lnTo>
                  <a:lnTo>
                    <a:pt x="155" y="4241"/>
                  </a:lnTo>
                  <a:lnTo>
                    <a:pt x="173" y="4243"/>
                  </a:lnTo>
                  <a:lnTo>
                    <a:pt x="5859" y="4243"/>
                  </a:lnTo>
                  <a:lnTo>
                    <a:pt x="5859" y="4243"/>
                  </a:lnTo>
                  <a:lnTo>
                    <a:pt x="5876" y="4241"/>
                  </a:lnTo>
                  <a:lnTo>
                    <a:pt x="5893" y="4239"/>
                  </a:lnTo>
                  <a:lnTo>
                    <a:pt x="5910" y="4234"/>
                  </a:lnTo>
                  <a:lnTo>
                    <a:pt x="5926" y="4229"/>
                  </a:lnTo>
                  <a:lnTo>
                    <a:pt x="5941" y="4221"/>
                  </a:lnTo>
                  <a:lnTo>
                    <a:pt x="5955" y="4212"/>
                  </a:lnTo>
                  <a:lnTo>
                    <a:pt x="5968" y="4202"/>
                  </a:lnTo>
                  <a:lnTo>
                    <a:pt x="5980" y="4192"/>
                  </a:lnTo>
                  <a:lnTo>
                    <a:pt x="5992" y="4179"/>
                  </a:lnTo>
                  <a:lnTo>
                    <a:pt x="6002" y="4165"/>
                  </a:lnTo>
                  <a:lnTo>
                    <a:pt x="6010" y="4152"/>
                  </a:lnTo>
                  <a:lnTo>
                    <a:pt x="6017" y="4137"/>
                  </a:lnTo>
                  <a:lnTo>
                    <a:pt x="6024" y="4120"/>
                  </a:lnTo>
                  <a:lnTo>
                    <a:pt x="6027" y="4105"/>
                  </a:lnTo>
                  <a:lnTo>
                    <a:pt x="6031" y="4086"/>
                  </a:lnTo>
                  <a:lnTo>
                    <a:pt x="6031" y="4069"/>
                  </a:lnTo>
                  <a:lnTo>
                    <a:pt x="6031" y="173"/>
                  </a:lnTo>
                  <a:lnTo>
                    <a:pt x="6031" y="173"/>
                  </a:lnTo>
                  <a:lnTo>
                    <a:pt x="6031" y="157"/>
                  </a:lnTo>
                  <a:lnTo>
                    <a:pt x="6027" y="138"/>
                  </a:lnTo>
                  <a:lnTo>
                    <a:pt x="6024" y="121"/>
                  </a:lnTo>
                  <a:lnTo>
                    <a:pt x="6017" y="106"/>
                  </a:lnTo>
                  <a:lnTo>
                    <a:pt x="6010" y="91"/>
                  </a:lnTo>
                  <a:lnTo>
                    <a:pt x="6002" y="77"/>
                  </a:lnTo>
                  <a:lnTo>
                    <a:pt x="5992" y="64"/>
                  </a:lnTo>
                  <a:lnTo>
                    <a:pt x="5980" y="51"/>
                  </a:lnTo>
                  <a:lnTo>
                    <a:pt x="5968" y="40"/>
                  </a:lnTo>
                  <a:lnTo>
                    <a:pt x="5955" y="30"/>
                  </a:lnTo>
                  <a:lnTo>
                    <a:pt x="5941" y="22"/>
                  </a:lnTo>
                  <a:lnTo>
                    <a:pt x="5926" y="14"/>
                  </a:lnTo>
                  <a:lnTo>
                    <a:pt x="5910" y="9"/>
                  </a:lnTo>
                  <a:lnTo>
                    <a:pt x="5893" y="3"/>
                  </a:lnTo>
                  <a:lnTo>
                    <a:pt x="5876" y="2"/>
                  </a:lnTo>
                  <a:lnTo>
                    <a:pt x="5859" y="0"/>
                  </a:lnTo>
                  <a:lnTo>
                    <a:pt x="585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ffectLst>
              <a:outerShdw blurRad="25400" algn="ctr" rotWithShape="0">
                <a:srgbClr val="000000">
                  <a:alpha val="60784"/>
                </a:srgbClr>
              </a:outerShdw>
            </a:effectLst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>
                <a:solidFill>
                  <a:schemeClr val="dk1"/>
                </a:solidFill>
                <a:latin typeface="K2D"/>
                <a:ea typeface="K2D"/>
                <a:cs typeface="K2D"/>
                <a:sym typeface="K2D"/>
              </a:endParaRPr>
            </a:p>
          </p:txBody>
        </p:sp>
        <p:sp>
          <p:nvSpPr>
            <p:cNvPr id="456" name="Google Shape;456;p34"/>
            <p:cNvSpPr/>
            <p:nvPr/>
          </p:nvSpPr>
          <p:spPr>
            <a:xfrm>
              <a:off x="3892550" y="6342063"/>
              <a:ext cx="9520238" cy="441325"/>
            </a:xfrm>
            <a:custGeom>
              <a:avLst/>
              <a:gdLst/>
              <a:ahLst/>
              <a:cxnLst/>
              <a:rect l="l" t="t" r="r" b="b"/>
              <a:pathLst>
                <a:path w="5997" h="278" extrusionOk="0">
                  <a:moveTo>
                    <a:pt x="156" y="278"/>
                  </a:moveTo>
                  <a:lnTo>
                    <a:pt x="5842" y="278"/>
                  </a:lnTo>
                  <a:lnTo>
                    <a:pt x="5842" y="278"/>
                  </a:lnTo>
                  <a:lnTo>
                    <a:pt x="5857" y="276"/>
                  </a:lnTo>
                  <a:lnTo>
                    <a:pt x="5872" y="275"/>
                  </a:lnTo>
                  <a:lnTo>
                    <a:pt x="5887" y="269"/>
                  </a:lnTo>
                  <a:lnTo>
                    <a:pt x="5903" y="264"/>
                  </a:lnTo>
                  <a:lnTo>
                    <a:pt x="5916" y="258"/>
                  </a:lnTo>
                  <a:lnTo>
                    <a:pt x="5928" y="251"/>
                  </a:lnTo>
                  <a:lnTo>
                    <a:pt x="5941" y="241"/>
                  </a:lnTo>
                  <a:lnTo>
                    <a:pt x="5951" y="231"/>
                  </a:lnTo>
                  <a:lnTo>
                    <a:pt x="5962" y="221"/>
                  </a:lnTo>
                  <a:lnTo>
                    <a:pt x="5970" y="209"/>
                  </a:lnTo>
                  <a:lnTo>
                    <a:pt x="5978" y="195"/>
                  </a:lnTo>
                  <a:lnTo>
                    <a:pt x="5985" y="182"/>
                  </a:lnTo>
                  <a:lnTo>
                    <a:pt x="5990" y="167"/>
                  </a:lnTo>
                  <a:lnTo>
                    <a:pt x="5993" y="153"/>
                  </a:lnTo>
                  <a:lnTo>
                    <a:pt x="5997" y="137"/>
                  </a:lnTo>
                  <a:lnTo>
                    <a:pt x="5997" y="121"/>
                  </a:lnTo>
                  <a:lnTo>
                    <a:pt x="5997" y="0"/>
                  </a:lnTo>
                  <a:lnTo>
                    <a:pt x="0" y="0"/>
                  </a:lnTo>
                  <a:lnTo>
                    <a:pt x="0" y="121"/>
                  </a:lnTo>
                  <a:lnTo>
                    <a:pt x="0" y="121"/>
                  </a:lnTo>
                  <a:lnTo>
                    <a:pt x="2" y="137"/>
                  </a:lnTo>
                  <a:lnTo>
                    <a:pt x="3" y="153"/>
                  </a:lnTo>
                  <a:lnTo>
                    <a:pt x="8" y="167"/>
                  </a:lnTo>
                  <a:lnTo>
                    <a:pt x="13" y="182"/>
                  </a:lnTo>
                  <a:lnTo>
                    <a:pt x="20" y="195"/>
                  </a:lnTo>
                  <a:lnTo>
                    <a:pt x="27" y="209"/>
                  </a:lnTo>
                  <a:lnTo>
                    <a:pt x="37" y="221"/>
                  </a:lnTo>
                  <a:lnTo>
                    <a:pt x="47" y="231"/>
                  </a:lnTo>
                  <a:lnTo>
                    <a:pt x="57" y="241"/>
                  </a:lnTo>
                  <a:lnTo>
                    <a:pt x="69" y="251"/>
                  </a:lnTo>
                  <a:lnTo>
                    <a:pt x="82" y="258"/>
                  </a:lnTo>
                  <a:lnTo>
                    <a:pt x="96" y="264"/>
                  </a:lnTo>
                  <a:lnTo>
                    <a:pt x="109" y="269"/>
                  </a:lnTo>
                  <a:lnTo>
                    <a:pt x="124" y="275"/>
                  </a:lnTo>
                  <a:lnTo>
                    <a:pt x="141" y="276"/>
                  </a:lnTo>
                  <a:lnTo>
                    <a:pt x="156" y="278"/>
                  </a:lnTo>
                  <a:lnTo>
                    <a:pt x="156" y="278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>
                <a:solidFill>
                  <a:schemeClr val="dk1"/>
                </a:solidFill>
                <a:latin typeface="K2D"/>
                <a:ea typeface="K2D"/>
                <a:cs typeface="K2D"/>
                <a:sym typeface="K2D"/>
              </a:endParaRPr>
            </a:p>
          </p:txBody>
        </p:sp>
        <p:sp>
          <p:nvSpPr>
            <p:cNvPr id="457" name="Google Shape;457;p34"/>
            <p:cNvSpPr/>
            <p:nvPr/>
          </p:nvSpPr>
          <p:spPr>
            <a:xfrm>
              <a:off x="4205288" y="533400"/>
              <a:ext cx="8897938" cy="5565775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>
                <a:solidFill>
                  <a:schemeClr val="dk1"/>
                </a:solidFill>
                <a:latin typeface="K2D"/>
                <a:ea typeface="K2D"/>
                <a:cs typeface="K2D"/>
                <a:sym typeface="K2D"/>
              </a:endParaRPr>
            </a:p>
          </p:txBody>
        </p:sp>
        <p:sp>
          <p:nvSpPr>
            <p:cNvPr id="458" name="Google Shape;458;p34"/>
            <p:cNvSpPr/>
            <p:nvPr/>
          </p:nvSpPr>
          <p:spPr>
            <a:xfrm>
              <a:off x="2738438" y="6618288"/>
              <a:ext cx="11828463" cy="239713"/>
            </a:xfrm>
            <a:custGeom>
              <a:avLst/>
              <a:gdLst/>
              <a:ahLst/>
              <a:cxnLst/>
              <a:rect l="l" t="t" r="r" b="b"/>
              <a:pathLst>
                <a:path w="7451" h="151" extrusionOk="0">
                  <a:moveTo>
                    <a:pt x="7451" y="0"/>
                  </a:moveTo>
                  <a:lnTo>
                    <a:pt x="4441" y="1"/>
                  </a:lnTo>
                  <a:lnTo>
                    <a:pt x="4381" y="35"/>
                  </a:lnTo>
                  <a:lnTo>
                    <a:pt x="3097" y="35"/>
                  </a:lnTo>
                  <a:lnTo>
                    <a:pt x="3020" y="1"/>
                  </a:lnTo>
                  <a:lnTo>
                    <a:pt x="0" y="0"/>
                  </a:lnTo>
                  <a:lnTo>
                    <a:pt x="0" y="35"/>
                  </a:lnTo>
                  <a:lnTo>
                    <a:pt x="0" y="35"/>
                  </a:lnTo>
                  <a:lnTo>
                    <a:pt x="61" y="53"/>
                  </a:lnTo>
                  <a:lnTo>
                    <a:pt x="98" y="65"/>
                  </a:lnTo>
                  <a:lnTo>
                    <a:pt x="140" y="75"/>
                  </a:lnTo>
                  <a:lnTo>
                    <a:pt x="140" y="75"/>
                  </a:lnTo>
                  <a:lnTo>
                    <a:pt x="168" y="82"/>
                  </a:lnTo>
                  <a:lnTo>
                    <a:pt x="216" y="90"/>
                  </a:lnTo>
                  <a:lnTo>
                    <a:pt x="286" y="102"/>
                  </a:lnTo>
                  <a:lnTo>
                    <a:pt x="384" y="114"/>
                  </a:lnTo>
                  <a:lnTo>
                    <a:pt x="384" y="114"/>
                  </a:lnTo>
                  <a:lnTo>
                    <a:pt x="438" y="121"/>
                  </a:lnTo>
                  <a:lnTo>
                    <a:pt x="510" y="127"/>
                  </a:lnTo>
                  <a:lnTo>
                    <a:pt x="601" y="134"/>
                  </a:lnTo>
                  <a:lnTo>
                    <a:pt x="707" y="141"/>
                  </a:lnTo>
                  <a:lnTo>
                    <a:pt x="707" y="141"/>
                  </a:lnTo>
                  <a:lnTo>
                    <a:pt x="838" y="146"/>
                  </a:lnTo>
                  <a:lnTo>
                    <a:pt x="924" y="148"/>
                  </a:lnTo>
                  <a:lnTo>
                    <a:pt x="924" y="148"/>
                  </a:lnTo>
                  <a:lnTo>
                    <a:pt x="1195" y="149"/>
                  </a:lnTo>
                  <a:lnTo>
                    <a:pt x="1718" y="151"/>
                  </a:lnTo>
                  <a:lnTo>
                    <a:pt x="3188" y="151"/>
                  </a:lnTo>
                  <a:lnTo>
                    <a:pt x="5479" y="149"/>
                  </a:lnTo>
                  <a:lnTo>
                    <a:pt x="5479" y="149"/>
                  </a:lnTo>
                  <a:lnTo>
                    <a:pt x="5921" y="151"/>
                  </a:lnTo>
                  <a:lnTo>
                    <a:pt x="6244" y="151"/>
                  </a:lnTo>
                  <a:lnTo>
                    <a:pt x="6529" y="148"/>
                  </a:lnTo>
                  <a:lnTo>
                    <a:pt x="6529" y="148"/>
                  </a:lnTo>
                  <a:lnTo>
                    <a:pt x="6613" y="146"/>
                  </a:lnTo>
                  <a:lnTo>
                    <a:pt x="6744" y="141"/>
                  </a:lnTo>
                  <a:lnTo>
                    <a:pt x="6744" y="141"/>
                  </a:lnTo>
                  <a:lnTo>
                    <a:pt x="6852" y="134"/>
                  </a:lnTo>
                  <a:lnTo>
                    <a:pt x="6941" y="127"/>
                  </a:lnTo>
                  <a:lnTo>
                    <a:pt x="7015" y="121"/>
                  </a:lnTo>
                  <a:lnTo>
                    <a:pt x="7069" y="114"/>
                  </a:lnTo>
                  <a:lnTo>
                    <a:pt x="7069" y="114"/>
                  </a:lnTo>
                  <a:lnTo>
                    <a:pt x="7166" y="102"/>
                  </a:lnTo>
                  <a:lnTo>
                    <a:pt x="7237" y="90"/>
                  </a:lnTo>
                  <a:lnTo>
                    <a:pt x="7284" y="82"/>
                  </a:lnTo>
                  <a:lnTo>
                    <a:pt x="7313" y="75"/>
                  </a:lnTo>
                  <a:lnTo>
                    <a:pt x="7313" y="75"/>
                  </a:lnTo>
                  <a:lnTo>
                    <a:pt x="7353" y="65"/>
                  </a:lnTo>
                  <a:lnTo>
                    <a:pt x="7390" y="53"/>
                  </a:lnTo>
                  <a:lnTo>
                    <a:pt x="7451" y="35"/>
                  </a:lnTo>
                  <a:lnTo>
                    <a:pt x="7451" y="0"/>
                  </a:lnTo>
                  <a:close/>
                </a:path>
              </a:pathLst>
            </a:custGeom>
            <a:solidFill>
              <a:srgbClr val="A5A6A8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>
                <a:solidFill>
                  <a:schemeClr val="dk1"/>
                </a:solidFill>
                <a:latin typeface="K2D"/>
                <a:ea typeface="K2D"/>
                <a:cs typeface="K2D"/>
                <a:sym typeface="K2D"/>
              </a:endParaRPr>
            </a:p>
          </p:txBody>
        </p:sp>
        <p:sp>
          <p:nvSpPr>
            <p:cNvPr id="459" name="Google Shape;459;p34"/>
            <p:cNvSpPr/>
            <p:nvPr/>
          </p:nvSpPr>
          <p:spPr>
            <a:xfrm>
              <a:off x="2738438" y="6618288"/>
              <a:ext cx="11828463" cy="55563"/>
            </a:xfrm>
            <a:custGeom>
              <a:avLst/>
              <a:gdLst/>
              <a:ahLst/>
              <a:cxnLst/>
              <a:rect l="l" t="t" r="r" b="b"/>
              <a:pathLst>
                <a:path w="7451" h="35" extrusionOk="0">
                  <a:moveTo>
                    <a:pt x="7451" y="35"/>
                  </a:moveTo>
                  <a:lnTo>
                    <a:pt x="0" y="35"/>
                  </a:lnTo>
                  <a:lnTo>
                    <a:pt x="0" y="0"/>
                  </a:lnTo>
                  <a:lnTo>
                    <a:pt x="3020" y="0"/>
                  </a:lnTo>
                  <a:lnTo>
                    <a:pt x="3047" y="18"/>
                  </a:lnTo>
                  <a:lnTo>
                    <a:pt x="4413" y="18"/>
                  </a:lnTo>
                  <a:lnTo>
                    <a:pt x="4441" y="0"/>
                  </a:lnTo>
                  <a:lnTo>
                    <a:pt x="7451" y="0"/>
                  </a:lnTo>
                  <a:lnTo>
                    <a:pt x="7451" y="35"/>
                  </a:lnTo>
                  <a:close/>
                </a:path>
              </a:pathLst>
            </a:custGeom>
            <a:gradFill>
              <a:gsLst>
                <a:gs pos="0">
                  <a:srgbClr val="686B6C"/>
                </a:gs>
                <a:gs pos="3000">
                  <a:srgbClr val="96999A"/>
                </a:gs>
                <a:gs pos="9000">
                  <a:srgbClr val="DFE0E1"/>
                </a:gs>
                <a:gs pos="91000">
                  <a:srgbClr val="DFE0E1"/>
                </a:gs>
                <a:gs pos="97000">
                  <a:srgbClr val="96999A"/>
                </a:gs>
                <a:gs pos="100000">
                  <a:srgbClr val="686B6C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>
                <a:solidFill>
                  <a:schemeClr val="dk1"/>
                </a:solidFill>
                <a:latin typeface="K2D"/>
                <a:ea typeface="K2D"/>
                <a:cs typeface="K2D"/>
                <a:sym typeface="K2D"/>
              </a:endParaRPr>
            </a:p>
          </p:txBody>
        </p:sp>
        <p:sp>
          <p:nvSpPr>
            <p:cNvPr id="460" name="Google Shape;460;p34"/>
            <p:cNvSpPr/>
            <p:nvPr/>
          </p:nvSpPr>
          <p:spPr>
            <a:xfrm>
              <a:off x="7524750" y="6619875"/>
              <a:ext cx="2255838" cy="90488"/>
            </a:xfrm>
            <a:custGeom>
              <a:avLst/>
              <a:gdLst/>
              <a:ahLst/>
              <a:cxnLst/>
              <a:rect l="l" t="t" r="r" b="b"/>
              <a:pathLst>
                <a:path w="1421" h="57" extrusionOk="0">
                  <a:moveTo>
                    <a:pt x="1389" y="2"/>
                  </a:moveTo>
                  <a:lnTo>
                    <a:pt x="32" y="2"/>
                  </a:lnTo>
                  <a:lnTo>
                    <a:pt x="32" y="2"/>
                  </a:lnTo>
                  <a:lnTo>
                    <a:pt x="17" y="2"/>
                  </a:lnTo>
                  <a:lnTo>
                    <a:pt x="0" y="0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20" y="44"/>
                  </a:lnTo>
                  <a:lnTo>
                    <a:pt x="42" y="51"/>
                  </a:lnTo>
                  <a:lnTo>
                    <a:pt x="64" y="56"/>
                  </a:lnTo>
                  <a:lnTo>
                    <a:pt x="85" y="57"/>
                  </a:lnTo>
                  <a:lnTo>
                    <a:pt x="1337" y="57"/>
                  </a:lnTo>
                  <a:lnTo>
                    <a:pt x="1337" y="57"/>
                  </a:lnTo>
                  <a:lnTo>
                    <a:pt x="1359" y="56"/>
                  </a:lnTo>
                  <a:lnTo>
                    <a:pt x="1381" y="51"/>
                  </a:lnTo>
                  <a:lnTo>
                    <a:pt x="1401" y="44"/>
                  </a:lnTo>
                  <a:lnTo>
                    <a:pt x="1421" y="34"/>
                  </a:lnTo>
                  <a:lnTo>
                    <a:pt x="1421" y="0"/>
                  </a:lnTo>
                  <a:lnTo>
                    <a:pt x="1421" y="0"/>
                  </a:lnTo>
                  <a:lnTo>
                    <a:pt x="1406" y="2"/>
                  </a:lnTo>
                  <a:lnTo>
                    <a:pt x="1389" y="2"/>
                  </a:lnTo>
                  <a:lnTo>
                    <a:pt x="1389" y="2"/>
                  </a:lnTo>
                  <a:close/>
                </a:path>
              </a:pathLst>
            </a:custGeom>
            <a:gradFill>
              <a:gsLst>
                <a:gs pos="0">
                  <a:srgbClr val="686B6C"/>
                </a:gs>
                <a:gs pos="3000">
                  <a:srgbClr val="96999A"/>
                </a:gs>
                <a:gs pos="9000">
                  <a:srgbClr val="D3D4D6"/>
                </a:gs>
                <a:gs pos="91000">
                  <a:srgbClr val="D3D4D6"/>
                </a:gs>
                <a:gs pos="97000">
                  <a:srgbClr val="96999A"/>
                </a:gs>
                <a:gs pos="100000">
                  <a:srgbClr val="686B6C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>
                <a:solidFill>
                  <a:schemeClr val="dk1"/>
                </a:solidFill>
                <a:latin typeface="K2D"/>
                <a:ea typeface="K2D"/>
                <a:cs typeface="K2D"/>
                <a:sym typeface="K2D"/>
              </a:endParaRPr>
            </a:p>
          </p:txBody>
        </p:sp>
      </p:grpSp>
      <p:sp>
        <p:nvSpPr>
          <p:cNvPr id="461" name="Google Shape;461;p34"/>
          <p:cNvSpPr>
            <a:spLocks noGrp="1"/>
          </p:cNvSpPr>
          <p:nvPr>
            <p:ph type="pic" idx="2"/>
          </p:nvPr>
        </p:nvSpPr>
        <p:spPr>
          <a:xfrm>
            <a:off x="6825291" y="1400175"/>
            <a:ext cx="5762625" cy="3600450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  <p:sp>
        <p:nvSpPr>
          <p:cNvPr id="462" name="Google Shape;462;p34"/>
          <p:cNvSpPr txBox="1">
            <a:spLocks noGrp="1"/>
          </p:cNvSpPr>
          <p:nvPr>
            <p:ph type="ctrTitle"/>
          </p:nvPr>
        </p:nvSpPr>
        <p:spPr>
          <a:xfrm>
            <a:off x="514349" y="1773238"/>
            <a:ext cx="5153025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4000"/>
              <a:buFont typeface="K2D"/>
              <a:buNone/>
              <a:defRPr sz="4000" b="1">
                <a:solidFill>
                  <a:srgbClr val="0070C0"/>
                </a:solidFill>
                <a:latin typeface="K2D"/>
                <a:ea typeface="K2D"/>
                <a:cs typeface="K2D"/>
                <a:sym typeface="K2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3" name="Google Shape;463;p34"/>
          <p:cNvSpPr txBox="1">
            <a:spLocks noGrp="1"/>
          </p:cNvSpPr>
          <p:nvPr>
            <p:ph type="subTitle" idx="1"/>
          </p:nvPr>
        </p:nvSpPr>
        <p:spPr>
          <a:xfrm>
            <a:off x="514348" y="3533774"/>
            <a:ext cx="5153026" cy="7964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595959"/>
              </a:buClr>
              <a:buSzPts val="2000"/>
              <a:buNone/>
              <a:defRPr sz="2000">
                <a:solidFill>
                  <a:srgbClr val="595959"/>
                </a:solidFill>
                <a:latin typeface="K2D"/>
                <a:ea typeface="K2D"/>
                <a:cs typeface="K2D"/>
                <a:sym typeface="K2D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464" name="Google Shape;464;p34"/>
          <p:cNvSpPr/>
          <p:nvPr/>
        </p:nvSpPr>
        <p:spPr>
          <a:xfrm>
            <a:off x="135235" y="6474525"/>
            <a:ext cx="544432" cy="298450"/>
          </a:xfrm>
          <a:prstGeom prst="rect">
            <a:avLst/>
          </a:prstGeom>
          <a:solidFill>
            <a:srgbClr val="1F5CA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>
              <a:solidFill>
                <a:schemeClr val="lt1"/>
              </a:solidFill>
              <a:latin typeface="K2D"/>
              <a:ea typeface="K2D"/>
              <a:cs typeface="K2D"/>
              <a:sym typeface="K2D"/>
            </a:endParaRPr>
          </a:p>
        </p:txBody>
      </p:sp>
      <p:sp>
        <p:nvSpPr>
          <p:cNvPr id="465" name="Google Shape;465;p34"/>
          <p:cNvSpPr/>
          <p:nvPr/>
        </p:nvSpPr>
        <p:spPr>
          <a:xfrm>
            <a:off x="119712" y="6488235"/>
            <a:ext cx="544432" cy="298450"/>
          </a:xfrm>
          <a:prstGeom prst="rect">
            <a:avLst/>
          </a:prstGeom>
          <a:solidFill>
            <a:srgbClr val="00AFE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>
              <a:solidFill>
                <a:schemeClr val="lt1"/>
              </a:solidFill>
              <a:latin typeface="K2D"/>
              <a:ea typeface="K2D"/>
              <a:cs typeface="K2D"/>
              <a:sym typeface="K2D"/>
            </a:endParaRPr>
          </a:p>
        </p:txBody>
      </p:sp>
      <p:sp>
        <p:nvSpPr>
          <p:cNvPr id="466" name="Google Shape;466;p34"/>
          <p:cNvSpPr txBox="1"/>
          <p:nvPr/>
        </p:nvSpPr>
        <p:spPr>
          <a:xfrm>
            <a:off x="159150" y="6454898"/>
            <a:ext cx="465556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>
                <a:solidFill>
                  <a:schemeClr val="lt1"/>
                </a:solidFill>
                <a:latin typeface="K2D"/>
                <a:ea typeface="K2D"/>
                <a:cs typeface="K2D"/>
                <a:sym typeface="K2D"/>
              </a:rPr>
              <a:t>‹#›</a:t>
            </a:fld>
            <a:endParaRPr sz="1200">
              <a:solidFill>
                <a:schemeClr val="lt1"/>
              </a:solidFill>
              <a:latin typeface="K2D"/>
              <a:ea typeface="K2D"/>
              <a:cs typeface="K2D"/>
              <a:sym typeface="K2D"/>
            </a:endParaRPr>
          </a:p>
        </p:txBody>
      </p:sp>
      <p:sp>
        <p:nvSpPr>
          <p:cNvPr id="467" name="Google Shape;467;p34"/>
          <p:cNvSpPr txBox="1">
            <a:spLocks noGrp="1"/>
          </p:cNvSpPr>
          <p:nvPr>
            <p:ph type="dt" idx="10"/>
          </p:nvPr>
        </p:nvSpPr>
        <p:spPr>
          <a:xfrm>
            <a:off x="838200" y="6548263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1">
                <a:latin typeface="K2D"/>
                <a:ea typeface="K2D"/>
                <a:cs typeface="K2D"/>
                <a:sym typeface="K2D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8" name="Google Shape;468;p34"/>
          <p:cNvSpPr txBox="1">
            <a:spLocks noGrp="1"/>
          </p:cNvSpPr>
          <p:nvPr>
            <p:ph type="ftr" idx="11"/>
          </p:nvPr>
        </p:nvSpPr>
        <p:spPr>
          <a:xfrm>
            <a:off x="4038600" y="6548263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>
                <a:latin typeface="K2D"/>
                <a:ea typeface="K2D"/>
                <a:cs typeface="K2D"/>
                <a:sym typeface="K2D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469" name="Google Shape;469;p34"/>
          <p:cNvGrpSpPr/>
          <p:nvPr/>
        </p:nvGrpSpPr>
        <p:grpSpPr>
          <a:xfrm>
            <a:off x="741485" y="6410864"/>
            <a:ext cx="2760487" cy="419178"/>
            <a:chOff x="741485" y="6410864"/>
            <a:chExt cx="2760487" cy="419178"/>
          </a:xfrm>
        </p:grpSpPr>
        <p:sp>
          <p:nvSpPr>
            <p:cNvPr id="470" name="Google Shape;470;p34"/>
            <p:cNvSpPr txBox="1"/>
            <p:nvPr/>
          </p:nvSpPr>
          <p:spPr>
            <a:xfrm>
              <a:off x="741485" y="6599210"/>
              <a:ext cx="1922253" cy="2308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AFEF"/>
                </a:buClr>
                <a:buSzPts val="900"/>
                <a:buFont typeface="Barlow"/>
                <a:buNone/>
              </a:pPr>
              <a:r>
                <a:rPr lang="en-US" sz="900">
                  <a:solidFill>
                    <a:srgbClr val="00AFEF"/>
                  </a:solidFill>
                  <a:latin typeface="Barlow"/>
                  <a:ea typeface="Barlow"/>
                  <a:cs typeface="Barlow"/>
                  <a:sym typeface="Barlow"/>
                </a:rPr>
                <a:t>Cộng đồng – Toàn diện – Ưu việt</a:t>
              </a:r>
              <a:endParaRPr sz="900">
                <a:solidFill>
                  <a:srgbClr val="00AFEF"/>
                </a:solidFill>
                <a:latin typeface="Barlow"/>
                <a:ea typeface="Barlow"/>
                <a:cs typeface="Barlow"/>
                <a:sym typeface="Barlow"/>
              </a:endParaRPr>
            </a:p>
          </p:txBody>
        </p:sp>
        <p:sp>
          <p:nvSpPr>
            <p:cNvPr id="471" name="Google Shape;471;p34"/>
            <p:cNvSpPr txBox="1"/>
            <p:nvPr/>
          </p:nvSpPr>
          <p:spPr>
            <a:xfrm>
              <a:off x="741485" y="6410864"/>
              <a:ext cx="2760487" cy="30777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 b="1">
                  <a:solidFill>
                    <a:srgbClr val="1F5CA9"/>
                  </a:solidFill>
                  <a:latin typeface="K2D"/>
                  <a:ea typeface="K2D"/>
                  <a:cs typeface="K2D"/>
                  <a:sym typeface="K2D"/>
                </a:rPr>
                <a:t>ĐẠI HỌC CẦN THƠ</a:t>
              </a:r>
              <a:endParaRPr sz="1400" b="1">
                <a:solidFill>
                  <a:srgbClr val="1F5CA9"/>
                </a:solidFill>
                <a:latin typeface="K2D"/>
                <a:ea typeface="K2D"/>
                <a:cs typeface="K2D"/>
                <a:sym typeface="K2D"/>
              </a:endParaRPr>
            </a:p>
          </p:txBody>
        </p:sp>
      </p:grpSp>
      <p:sp>
        <p:nvSpPr>
          <p:cNvPr id="472" name="Google Shape;472;p34"/>
          <p:cNvSpPr txBox="1"/>
          <p:nvPr/>
        </p:nvSpPr>
        <p:spPr>
          <a:xfrm>
            <a:off x="10498285" y="6467840"/>
            <a:ext cx="1502334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i="0">
                <a:solidFill>
                  <a:srgbClr val="00AFEF"/>
                </a:solidFill>
                <a:latin typeface="K2D"/>
                <a:ea typeface="K2D"/>
                <a:cs typeface="K2D"/>
                <a:sym typeface="K2D"/>
              </a:rPr>
              <a:t>www.ctu.edu.vn</a:t>
            </a:r>
            <a:endParaRPr/>
          </a:p>
        </p:txBody>
      </p:sp>
      <p:pic>
        <p:nvPicPr>
          <p:cNvPr id="473" name="Google Shape;473;p3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573866" y="6481985"/>
            <a:ext cx="9339545" cy="118261"/>
          </a:xfrm>
          <a:prstGeom prst="rect">
            <a:avLst/>
          </a:prstGeom>
          <a:noFill/>
          <a:ln>
            <a:noFill/>
          </a:ln>
        </p:spPr>
      </p:pic>
      <p:pic>
        <p:nvPicPr>
          <p:cNvPr id="474" name="Google Shape;474;p3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987783" y="93587"/>
            <a:ext cx="107165" cy="10700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6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laceholder Left - Title Right ">
  <p:cSld name="Placeholder Left - Title Right "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" name="Google Shape;132;p1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4369124" y="1727802"/>
            <a:ext cx="3453753" cy="3402396"/>
          </a:xfrm>
          <a:prstGeom prst="rect">
            <a:avLst/>
          </a:prstGeom>
          <a:noFill/>
          <a:ln>
            <a:noFill/>
          </a:ln>
        </p:spPr>
      </p:pic>
      <p:sp>
        <p:nvSpPr>
          <p:cNvPr id="133" name="Google Shape;133;p16"/>
          <p:cNvSpPr txBox="1">
            <a:spLocks noGrp="1"/>
          </p:cNvSpPr>
          <p:nvPr>
            <p:ph type="ctrTitle"/>
          </p:nvPr>
        </p:nvSpPr>
        <p:spPr>
          <a:xfrm>
            <a:off x="6737350" y="1887538"/>
            <a:ext cx="4467226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3600"/>
              <a:buFont typeface="K2D"/>
              <a:buNone/>
              <a:defRPr sz="3600" b="1">
                <a:solidFill>
                  <a:srgbClr val="0070C0"/>
                </a:solidFill>
                <a:latin typeface="K2D"/>
                <a:ea typeface="K2D"/>
                <a:cs typeface="K2D"/>
                <a:sym typeface="K2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4" name="Google Shape;134;p16"/>
          <p:cNvSpPr txBox="1">
            <a:spLocks noGrp="1"/>
          </p:cNvSpPr>
          <p:nvPr>
            <p:ph type="subTitle" idx="1"/>
          </p:nvPr>
        </p:nvSpPr>
        <p:spPr>
          <a:xfrm>
            <a:off x="6737348" y="3648074"/>
            <a:ext cx="4467229" cy="17907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595959"/>
              </a:buClr>
              <a:buSzPts val="2000"/>
              <a:buNone/>
              <a:defRPr sz="2000">
                <a:solidFill>
                  <a:srgbClr val="595959"/>
                </a:solidFill>
                <a:latin typeface="K2D"/>
                <a:ea typeface="K2D"/>
                <a:cs typeface="K2D"/>
                <a:sym typeface="K2D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35" name="Google Shape;135;p16"/>
          <p:cNvSpPr txBox="1">
            <a:spLocks noGrp="1"/>
          </p:cNvSpPr>
          <p:nvPr>
            <p:ph type="body" idx="2"/>
          </p:nvPr>
        </p:nvSpPr>
        <p:spPr>
          <a:xfrm>
            <a:off x="624706" y="1485900"/>
            <a:ext cx="5381626" cy="3952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0" i="0">
                <a:latin typeface="K2D"/>
                <a:ea typeface="K2D"/>
                <a:cs typeface="K2D"/>
                <a:sym typeface="K2D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0" i="0">
                <a:latin typeface="K2D"/>
                <a:ea typeface="K2D"/>
                <a:cs typeface="K2D"/>
                <a:sym typeface="K2D"/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0" i="0">
                <a:latin typeface="K2D"/>
                <a:ea typeface="K2D"/>
                <a:cs typeface="K2D"/>
                <a:sym typeface="K2D"/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0" i="0">
                <a:latin typeface="K2D"/>
                <a:ea typeface="K2D"/>
                <a:cs typeface="K2D"/>
                <a:sym typeface="K2D"/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0" i="0">
                <a:latin typeface="K2D"/>
                <a:ea typeface="K2D"/>
                <a:cs typeface="K2D"/>
                <a:sym typeface="K2D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6" name="Google Shape;136;p16"/>
          <p:cNvSpPr/>
          <p:nvPr/>
        </p:nvSpPr>
        <p:spPr>
          <a:xfrm>
            <a:off x="135235" y="6474525"/>
            <a:ext cx="544432" cy="298450"/>
          </a:xfrm>
          <a:prstGeom prst="rect">
            <a:avLst/>
          </a:prstGeom>
          <a:solidFill>
            <a:srgbClr val="1F5CA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>
              <a:solidFill>
                <a:schemeClr val="lt1"/>
              </a:solidFill>
              <a:latin typeface="K2D"/>
              <a:ea typeface="K2D"/>
              <a:cs typeface="K2D"/>
              <a:sym typeface="K2D"/>
            </a:endParaRPr>
          </a:p>
        </p:txBody>
      </p:sp>
      <p:sp>
        <p:nvSpPr>
          <p:cNvPr id="137" name="Google Shape;137;p16"/>
          <p:cNvSpPr/>
          <p:nvPr/>
        </p:nvSpPr>
        <p:spPr>
          <a:xfrm>
            <a:off x="119712" y="6488235"/>
            <a:ext cx="544432" cy="298450"/>
          </a:xfrm>
          <a:prstGeom prst="rect">
            <a:avLst/>
          </a:prstGeom>
          <a:solidFill>
            <a:srgbClr val="00AFE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>
              <a:solidFill>
                <a:schemeClr val="lt1"/>
              </a:solidFill>
              <a:latin typeface="K2D"/>
              <a:ea typeface="K2D"/>
              <a:cs typeface="K2D"/>
              <a:sym typeface="K2D"/>
            </a:endParaRPr>
          </a:p>
        </p:txBody>
      </p:sp>
      <p:sp>
        <p:nvSpPr>
          <p:cNvPr id="138" name="Google Shape;138;p16"/>
          <p:cNvSpPr txBox="1"/>
          <p:nvPr/>
        </p:nvSpPr>
        <p:spPr>
          <a:xfrm>
            <a:off x="159150" y="6454898"/>
            <a:ext cx="465556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>
                <a:solidFill>
                  <a:schemeClr val="lt1"/>
                </a:solidFill>
                <a:latin typeface="K2D"/>
                <a:ea typeface="K2D"/>
                <a:cs typeface="K2D"/>
                <a:sym typeface="K2D"/>
              </a:rPr>
              <a:t>‹#›</a:t>
            </a:fld>
            <a:endParaRPr sz="1200">
              <a:solidFill>
                <a:schemeClr val="lt1"/>
              </a:solidFill>
              <a:latin typeface="K2D"/>
              <a:ea typeface="K2D"/>
              <a:cs typeface="K2D"/>
              <a:sym typeface="K2D"/>
            </a:endParaRPr>
          </a:p>
        </p:txBody>
      </p:sp>
      <p:sp>
        <p:nvSpPr>
          <p:cNvPr id="139" name="Google Shape;139;p16"/>
          <p:cNvSpPr txBox="1">
            <a:spLocks noGrp="1"/>
          </p:cNvSpPr>
          <p:nvPr>
            <p:ph type="dt" idx="10"/>
          </p:nvPr>
        </p:nvSpPr>
        <p:spPr>
          <a:xfrm>
            <a:off x="838200" y="6548263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1">
                <a:latin typeface="K2D"/>
                <a:ea typeface="K2D"/>
                <a:cs typeface="K2D"/>
                <a:sym typeface="K2D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0" name="Google Shape;140;p16"/>
          <p:cNvSpPr txBox="1">
            <a:spLocks noGrp="1"/>
          </p:cNvSpPr>
          <p:nvPr>
            <p:ph type="ftr" idx="11"/>
          </p:nvPr>
        </p:nvSpPr>
        <p:spPr>
          <a:xfrm>
            <a:off x="4038600" y="6548263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>
                <a:latin typeface="K2D"/>
                <a:ea typeface="K2D"/>
                <a:cs typeface="K2D"/>
                <a:sym typeface="K2D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141" name="Google Shape;141;p16"/>
          <p:cNvGrpSpPr/>
          <p:nvPr/>
        </p:nvGrpSpPr>
        <p:grpSpPr>
          <a:xfrm>
            <a:off x="741485" y="6410864"/>
            <a:ext cx="2760487" cy="419178"/>
            <a:chOff x="741485" y="6410864"/>
            <a:chExt cx="2760487" cy="419178"/>
          </a:xfrm>
        </p:grpSpPr>
        <p:sp>
          <p:nvSpPr>
            <p:cNvPr id="142" name="Google Shape;142;p16"/>
            <p:cNvSpPr txBox="1"/>
            <p:nvPr/>
          </p:nvSpPr>
          <p:spPr>
            <a:xfrm>
              <a:off x="741485" y="6599210"/>
              <a:ext cx="1922253" cy="2308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AFEF"/>
                </a:buClr>
                <a:buSzPts val="900"/>
                <a:buFont typeface="Barlow"/>
                <a:buNone/>
              </a:pPr>
              <a:r>
                <a:rPr lang="en-US" sz="900">
                  <a:solidFill>
                    <a:srgbClr val="00AFEF"/>
                  </a:solidFill>
                  <a:latin typeface="Barlow"/>
                  <a:ea typeface="Barlow"/>
                  <a:cs typeface="Barlow"/>
                  <a:sym typeface="Barlow"/>
                </a:rPr>
                <a:t>Cộng đồng – Toàn diện – Ưu việt</a:t>
              </a:r>
              <a:endParaRPr sz="900">
                <a:solidFill>
                  <a:srgbClr val="00AFEF"/>
                </a:solidFill>
                <a:latin typeface="Barlow"/>
                <a:ea typeface="Barlow"/>
                <a:cs typeface="Barlow"/>
                <a:sym typeface="Barlow"/>
              </a:endParaRPr>
            </a:p>
          </p:txBody>
        </p:sp>
        <p:sp>
          <p:nvSpPr>
            <p:cNvPr id="143" name="Google Shape;143;p16"/>
            <p:cNvSpPr txBox="1"/>
            <p:nvPr/>
          </p:nvSpPr>
          <p:spPr>
            <a:xfrm>
              <a:off x="741485" y="6410864"/>
              <a:ext cx="2760487" cy="30777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 b="1">
                  <a:solidFill>
                    <a:srgbClr val="1F5CA9"/>
                  </a:solidFill>
                  <a:latin typeface="K2D"/>
                  <a:ea typeface="K2D"/>
                  <a:cs typeface="K2D"/>
                  <a:sym typeface="K2D"/>
                </a:rPr>
                <a:t>ĐẠI HỌC CẦN THƠ</a:t>
              </a:r>
              <a:endParaRPr sz="1400" b="1">
                <a:solidFill>
                  <a:srgbClr val="1F5CA9"/>
                </a:solidFill>
                <a:latin typeface="K2D"/>
                <a:ea typeface="K2D"/>
                <a:cs typeface="K2D"/>
                <a:sym typeface="K2D"/>
              </a:endParaRPr>
            </a:p>
          </p:txBody>
        </p:sp>
      </p:grpSp>
      <p:sp>
        <p:nvSpPr>
          <p:cNvPr id="144" name="Google Shape;144;p16"/>
          <p:cNvSpPr txBox="1"/>
          <p:nvPr/>
        </p:nvSpPr>
        <p:spPr>
          <a:xfrm>
            <a:off x="10498285" y="6467840"/>
            <a:ext cx="1502334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i="0">
                <a:solidFill>
                  <a:srgbClr val="00AFEF"/>
                </a:solidFill>
                <a:latin typeface="K2D"/>
                <a:ea typeface="K2D"/>
                <a:cs typeface="K2D"/>
                <a:sym typeface="K2D"/>
              </a:rPr>
              <a:t>www.ctu.edu.vn</a:t>
            </a:r>
            <a:endParaRPr/>
          </a:p>
        </p:txBody>
      </p:sp>
      <p:pic>
        <p:nvPicPr>
          <p:cNvPr id="145" name="Google Shape;145;p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573866" y="6481985"/>
            <a:ext cx="9339545" cy="118261"/>
          </a:xfrm>
          <a:prstGeom prst="rect">
            <a:avLst/>
          </a:prstGeom>
          <a:noFill/>
          <a:ln>
            <a:noFill/>
          </a:ln>
        </p:spPr>
      </p:pic>
      <p:pic>
        <p:nvPicPr>
          <p:cNvPr id="146" name="Google Shape;146;p1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987783" y="93587"/>
            <a:ext cx="107165" cy="10700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hone 1">
  <p:cSld name="Phone 1">
    <p:spTree>
      <p:nvGrpSpPr>
        <p:cNvPr id="1" name="Shape 4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6" name="Google Shape;476;p35"/>
          <p:cNvSpPr txBox="1">
            <a:spLocks noGrp="1"/>
          </p:cNvSpPr>
          <p:nvPr>
            <p:ph type="ctrTitle"/>
          </p:nvPr>
        </p:nvSpPr>
        <p:spPr>
          <a:xfrm>
            <a:off x="514349" y="1773238"/>
            <a:ext cx="5153025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4000"/>
              <a:buFont typeface="K2D"/>
              <a:buNone/>
              <a:defRPr sz="4000" b="1">
                <a:solidFill>
                  <a:srgbClr val="0070C0"/>
                </a:solidFill>
                <a:latin typeface="K2D"/>
                <a:ea typeface="K2D"/>
                <a:cs typeface="K2D"/>
                <a:sym typeface="K2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7" name="Google Shape;477;p35"/>
          <p:cNvSpPr txBox="1">
            <a:spLocks noGrp="1"/>
          </p:cNvSpPr>
          <p:nvPr>
            <p:ph type="subTitle" idx="1"/>
          </p:nvPr>
        </p:nvSpPr>
        <p:spPr>
          <a:xfrm>
            <a:off x="514348" y="3533774"/>
            <a:ext cx="5153026" cy="7964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595959"/>
              </a:buClr>
              <a:buSzPts val="2000"/>
              <a:buNone/>
              <a:defRPr sz="2000">
                <a:solidFill>
                  <a:srgbClr val="595959"/>
                </a:solidFill>
                <a:latin typeface="K2D"/>
                <a:ea typeface="K2D"/>
                <a:cs typeface="K2D"/>
                <a:sym typeface="K2D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pic>
        <p:nvPicPr>
          <p:cNvPr id="478" name="Google Shape;478;p3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4369123" y="1742120"/>
            <a:ext cx="3453753" cy="3402396"/>
          </a:xfrm>
          <a:prstGeom prst="rect">
            <a:avLst/>
          </a:prstGeom>
          <a:noFill/>
          <a:ln>
            <a:noFill/>
          </a:ln>
        </p:spPr>
      </p:pic>
      <p:pic>
        <p:nvPicPr>
          <p:cNvPr id="479" name="Google Shape;479;p35" descr="Samsung Mobile Mockup Template Download on Pngtree | Mobile mockup, Samsung  mobile, Sams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746875" y="657226"/>
            <a:ext cx="4972049" cy="4972050"/>
          </a:xfrm>
          <a:prstGeom prst="rect">
            <a:avLst/>
          </a:prstGeom>
          <a:noFill/>
          <a:ln>
            <a:noFill/>
          </a:ln>
        </p:spPr>
      </p:pic>
      <p:sp>
        <p:nvSpPr>
          <p:cNvPr id="480" name="Google Shape;480;p35"/>
          <p:cNvSpPr>
            <a:spLocks noGrp="1"/>
          </p:cNvSpPr>
          <p:nvPr>
            <p:ph type="pic" idx="2"/>
          </p:nvPr>
        </p:nvSpPr>
        <p:spPr>
          <a:xfrm>
            <a:off x="8305800" y="1057275"/>
            <a:ext cx="2095500" cy="4038600"/>
          </a:xfrm>
          <a:prstGeom prst="roundRect">
            <a:avLst>
              <a:gd name="adj" fmla="val 4741"/>
            </a:avLst>
          </a:prstGeom>
          <a:solidFill>
            <a:srgbClr val="F2F2F2"/>
          </a:solidFill>
          <a:ln>
            <a:noFill/>
          </a:ln>
        </p:spPr>
      </p:sp>
      <p:sp>
        <p:nvSpPr>
          <p:cNvPr id="481" name="Google Shape;481;p35"/>
          <p:cNvSpPr/>
          <p:nvPr/>
        </p:nvSpPr>
        <p:spPr>
          <a:xfrm>
            <a:off x="135235" y="6474525"/>
            <a:ext cx="544432" cy="298450"/>
          </a:xfrm>
          <a:prstGeom prst="rect">
            <a:avLst/>
          </a:prstGeom>
          <a:solidFill>
            <a:srgbClr val="1F5CA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>
              <a:solidFill>
                <a:schemeClr val="lt1"/>
              </a:solidFill>
              <a:latin typeface="K2D"/>
              <a:ea typeface="K2D"/>
              <a:cs typeface="K2D"/>
              <a:sym typeface="K2D"/>
            </a:endParaRPr>
          </a:p>
        </p:txBody>
      </p:sp>
      <p:sp>
        <p:nvSpPr>
          <p:cNvPr id="482" name="Google Shape;482;p35"/>
          <p:cNvSpPr/>
          <p:nvPr/>
        </p:nvSpPr>
        <p:spPr>
          <a:xfrm>
            <a:off x="119712" y="6488235"/>
            <a:ext cx="544432" cy="298450"/>
          </a:xfrm>
          <a:prstGeom prst="rect">
            <a:avLst/>
          </a:prstGeom>
          <a:solidFill>
            <a:srgbClr val="00AFE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>
              <a:solidFill>
                <a:schemeClr val="lt1"/>
              </a:solidFill>
              <a:latin typeface="K2D"/>
              <a:ea typeface="K2D"/>
              <a:cs typeface="K2D"/>
              <a:sym typeface="K2D"/>
            </a:endParaRPr>
          </a:p>
        </p:txBody>
      </p:sp>
      <p:sp>
        <p:nvSpPr>
          <p:cNvPr id="483" name="Google Shape;483;p35"/>
          <p:cNvSpPr txBox="1"/>
          <p:nvPr/>
        </p:nvSpPr>
        <p:spPr>
          <a:xfrm>
            <a:off x="159150" y="6454898"/>
            <a:ext cx="465556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>
                <a:solidFill>
                  <a:schemeClr val="lt1"/>
                </a:solidFill>
                <a:latin typeface="K2D"/>
                <a:ea typeface="K2D"/>
                <a:cs typeface="K2D"/>
                <a:sym typeface="K2D"/>
              </a:rPr>
              <a:t>‹#›</a:t>
            </a:fld>
            <a:endParaRPr sz="1200">
              <a:solidFill>
                <a:schemeClr val="lt1"/>
              </a:solidFill>
              <a:latin typeface="K2D"/>
              <a:ea typeface="K2D"/>
              <a:cs typeface="K2D"/>
              <a:sym typeface="K2D"/>
            </a:endParaRPr>
          </a:p>
        </p:txBody>
      </p:sp>
      <p:sp>
        <p:nvSpPr>
          <p:cNvPr id="484" name="Google Shape;484;p35"/>
          <p:cNvSpPr txBox="1">
            <a:spLocks noGrp="1"/>
          </p:cNvSpPr>
          <p:nvPr>
            <p:ph type="dt" idx="10"/>
          </p:nvPr>
        </p:nvSpPr>
        <p:spPr>
          <a:xfrm>
            <a:off x="838200" y="6548263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1">
                <a:latin typeface="K2D"/>
                <a:ea typeface="K2D"/>
                <a:cs typeface="K2D"/>
                <a:sym typeface="K2D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5" name="Google Shape;485;p35"/>
          <p:cNvSpPr txBox="1">
            <a:spLocks noGrp="1"/>
          </p:cNvSpPr>
          <p:nvPr>
            <p:ph type="ftr" idx="11"/>
          </p:nvPr>
        </p:nvSpPr>
        <p:spPr>
          <a:xfrm>
            <a:off x="4038600" y="6548263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>
                <a:latin typeface="K2D"/>
                <a:ea typeface="K2D"/>
                <a:cs typeface="K2D"/>
                <a:sym typeface="K2D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486" name="Google Shape;486;p35"/>
          <p:cNvGrpSpPr/>
          <p:nvPr/>
        </p:nvGrpSpPr>
        <p:grpSpPr>
          <a:xfrm>
            <a:off x="741485" y="6410864"/>
            <a:ext cx="2760487" cy="419178"/>
            <a:chOff x="741485" y="6410864"/>
            <a:chExt cx="2760487" cy="419178"/>
          </a:xfrm>
        </p:grpSpPr>
        <p:sp>
          <p:nvSpPr>
            <p:cNvPr id="487" name="Google Shape;487;p35"/>
            <p:cNvSpPr txBox="1"/>
            <p:nvPr/>
          </p:nvSpPr>
          <p:spPr>
            <a:xfrm>
              <a:off x="741485" y="6599210"/>
              <a:ext cx="1922253" cy="2308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AFEF"/>
                </a:buClr>
                <a:buSzPts val="900"/>
                <a:buFont typeface="Barlow"/>
                <a:buNone/>
              </a:pPr>
              <a:r>
                <a:rPr lang="en-US" sz="900">
                  <a:solidFill>
                    <a:srgbClr val="00AFEF"/>
                  </a:solidFill>
                  <a:latin typeface="Barlow"/>
                  <a:ea typeface="Barlow"/>
                  <a:cs typeface="Barlow"/>
                  <a:sym typeface="Barlow"/>
                </a:rPr>
                <a:t>Cộng đồng – Toàn diện – Ưu việt</a:t>
              </a:r>
              <a:endParaRPr sz="900">
                <a:solidFill>
                  <a:srgbClr val="00AFEF"/>
                </a:solidFill>
                <a:latin typeface="Barlow"/>
                <a:ea typeface="Barlow"/>
                <a:cs typeface="Barlow"/>
                <a:sym typeface="Barlow"/>
              </a:endParaRPr>
            </a:p>
          </p:txBody>
        </p:sp>
        <p:sp>
          <p:nvSpPr>
            <p:cNvPr id="488" name="Google Shape;488;p35"/>
            <p:cNvSpPr txBox="1"/>
            <p:nvPr/>
          </p:nvSpPr>
          <p:spPr>
            <a:xfrm>
              <a:off x="741485" y="6410864"/>
              <a:ext cx="2760487" cy="30777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 b="1">
                  <a:solidFill>
                    <a:srgbClr val="1F5CA9"/>
                  </a:solidFill>
                  <a:latin typeface="K2D"/>
                  <a:ea typeface="K2D"/>
                  <a:cs typeface="K2D"/>
                  <a:sym typeface="K2D"/>
                </a:rPr>
                <a:t>ĐẠI HỌC CẦN THƠ</a:t>
              </a:r>
              <a:endParaRPr sz="1400" b="1">
                <a:solidFill>
                  <a:srgbClr val="1F5CA9"/>
                </a:solidFill>
                <a:latin typeface="K2D"/>
                <a:ea typeface="K2D"/>
                <a:cs typeface="K2D"/>
                <a:sym typeface="K2D"/>
              </a:endParaRPr>
            </a:p>
          </p:txBody>
        </p:sp>
      </p:grpSp>
      <p:sp>
        <p:nvSpPr>
          <p:cNvPr id="489" name="Google Shape;489;p35"/>
          <p:cNvSpPr txBox="1"/>
          <p:nvPr/>
        </p:nvSpPr>
        <p:spPr>
          <a:xfrm>
            <a:off x="10498285" y="6467840"/>
            <a:ext cx="1502334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i="0">
                <a:solidFill>
                  <a:srgbClr val="00AFEF"/>
                </a:solidFill>
                <a:latin typeface="K2D"/>
                <a:ea typeface="K2D"/>
                <a:cs typeface="K2D"/>
                <a:sym typeface="K2D"/>
              </a:rPr>
              <a:t>www.ctu.edu.vn</a:t>
            </a:r>
            <a:endParaRPr/>
          </a:p>
        </p:txBody>
      </p:sp>
      <p:pic>
        <p:nvPicPr>
          <p:cNvPr id="490" name="Google Shape;490;p3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573866" y="6481985"/>
            <a:ext cx="9339545" cy="118261"/>
          </a:xfrm>
          <a:prstGeom prst="rect">
            <a:avLst/>
          </a:prstGeom>
          <a:noFill/>
          <a:ln>
            <a:noFill/>
          </a:ln>
        </p:spPr>
      </p:pic>
      <p:pic>
        <p:nvPicPr>
          <p:cNvPr id="491" name="Google Shape;491;p3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1987783" y="93587"/>
            <a:ext cx="107165" cy="10700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7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7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7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7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hone 2">
  <p:cSld name="Phone 2">
    <p:spTree>
      <p:nvGrpSpPr>
        <p:cNvPr id="1" name="Shape 4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3" name="Google Shape;493;p3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4369123" y="1742120"/>
            <a:ext cx="3453753" cy="3402396"/>
          </a:xfrm>
          <a:prstGeom prst="rect">
            <a:avLst/>
          </a:prstGeom>
          <a:noFill/>
          <a:ln>
            <a:noFill/>
          </a:ln>
        </p:spPr>
      </p:pic>
      <p:pic>
        <p:nvPicPr>
          <p:cNvPr id="494" name="Google Shape;494;p36" descr="Free HD mockup of Apple iPhone 13 (2021) in PNG and PSD image format with  transparent backgroun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346563" y="796924"/>
            <a:ext cx="2362200" cy="4762500"/>
          </a:xfrm>
          <a:prstGeom prst="rect">
            <a:avLst/>
          </a:prstGeom>
          <a:noFill/>
          <a:ln>
            <a:noFill/>
          </a:ln>
        </p:spPr>
      </p:pic>
      <p:sp>
        <p:nvSpPr>
          <p:cNvPr id="495" name="Google Shape;495;p36"/>
          <p:cNvSpPr>
            <a:spLocks noGrp="1"/>
          </p:cNvSpPr>
          <p:nvPr>
            <p:ph type="pic" idx="2"/>
          </p:nvPr>
        </p:nvSpPr>
        <p:spPr>
          <a:xfrm>
            <a:off x="8471719" y="902148"/>
            <a:ext cx="2111887" cy="4573932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  <p:sp>
        <p:nvSpPr>
          <p:cNvPr id="496" name="Google Shape;496;p36"/>
          <p:cNvSpPr txBox="1">
            <a:spLocks noGrp="1"/>
          </p:cNvSpPr>
          <p:nvPr>
            <p:ph type="ctrTitle"/>
          </p:nvPr>
        </p:nvSpPr>
        <p:spPr>
          <a:xfrm>
            <a:off x="514349" y="1773238"/>
            <a:ext cx="5153025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4000"/>
              <a:buFont typeface="K2D"/>
              <a:buNone/>
              <a:defRPr sz="4000" b="1">
                <a:solidFill>
                  <a:srgbClr val="0070C0"/>
                </a:solidFill>
                <a:latin typeface="K2D"/>
                <a:ea typeface="K2D"/>
                <a:cs typeface="K2D"/>
                <a:sym typeface="K2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7" name="Google Shape;497;p36"/>
          <p:cNvSpPr txBox="1">
            <a:spLocks noGrp="1"/>
          </p:cNvSpPr>
          <p:nvPr>
            <p:ph type="subTitle" idx="1"/>
          </p:nvPr>
        </p:nvSpPr>
        <p:spPr>
          <a:xfrm>
            <a:off x="514348" y="3533774"/>
            <a:ext cx="5153026" cy="7964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595959"/>
              </a:buClr>
              <a:buSzPts val="2000"/>
              <a:buNone/>
              <a:defRPr sz="2000">
                <a:solidFill>
                  <a:srgbClr val="595959"/>
                </a:solidFill>
                <a:latin typeface="K2D"/>
                <a:ea typeface="K2D"/>
                <a:cs typeface="K2D"/>
                <a:sym typeface="K2D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498" name="Google Shape;498;p36"/>
          <p:cNvSpPr/>
          <p:nvPr/>
        </p:nvSpPr>
        <p:spPr>
          <a:xfrm>
            <a:off x="135235" y="6474525"/>
            <a:ext cx="544432" cy="298450"/>
          </a:xfrm>
          <a:prstGeom prst="rect">
            <a:avLst/>
          </a:prstGeom>
          <a:solidFill>
            <a:srgbClr val="1F5CA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>
              <a:solidFill>
                <a:schemeClr val="lt1"/>
              </a:solidFill>
              <a:latin typeface="K2D"/>
              <a:ea typeface="K2D"/>
              <a:cs typeface="K2D"/>
              <a:sym typeface="K2D"/>
            </a:endParaRPr>
          </a:p>
        </p:txBody>
      </p:sp>
      <p:sp>
        <p:nvSpPr>
          <p:cNvPr id="499" name="Google Shape;499;p36"/>
          <p:cNvSpPr/>
          <p:nvPr/>
        </p:nvSpPr>
        <p:spPr>
          <a:xfrm>
            <a:off x="119712" y="6488235"/>
            <a:ext cx="544432" cy="298450"/>
          </a:xfrm>
          <a:prstGeom prst="rect">
            <a:avLst/>
          </a:prstGeom>
          <a:solidFill>
            <a:srgbClr val="00AFE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>
              <a:solidFill>
                <a:schemeClr val="lt1"/>
              </a:solidFill>
              <a:latin typeface="K2D"/>
              <a:ea typeface="K2D"/>
              <a:cs typeface="K2D"/>
              <a:sym typeface="K2D"/>
            </a:endParaRPr>
          </a:p>
        </p:txBody>
      </p:sp>
      <p:sp>
        <p:nvSpPr>
          <p:cNvPr id="500" name="Google Shape;500;p36"/>
          <p:cNvSpPr txBox="1"/>
          <p:nvPr/>
        </p:nvSpPr>
        <p:spPr>
          <a:xfrm>
            <a:off x="159150" y="6454898"/>
            <a:ext cx="465556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>
                <a:solidFill>
                  <a:schemeClr val="lt1"/>
                </a:solidFill>
                <a:latin typeface="K2D"/>
                <a:ea typeface="K2D"/>
                <a:cs typeface="K2D"/>
                <a:sym typeface="K2D"/>
              </a:rPr>
              <a:t>‹#›</a:t>
            </a:fld>
            <a:endParaRPr sz="1200">
              <a:solidFill>
                <a:schemeClr val="lt1"/>
              </a:solidFill>
              <a:latin typeface="K2D"/>
              <a:ea typeface="K2D"/>
              <a:cs typeface="K2D"/>
              <a:sym typeface="K2D"/>
            </a:endParaRPr>
          </a:p>
        </p:txBody>
      </p:sp>
      <p:sp>
        <p:nvSpPr>
          <p:cNvPr id="501" name="Google Shape;501;p36"/>
          <p:cNvSpPr txBox="1">
            <a:spLocks noGrp="1"/>
          </p:cNvSpPr>
          <p:nvPr>
            <p:ph type="dt" idx="10"/>
          </p:nvPr>
        </p:nvSpPr>
        <p:spPr>
          <a:xfrm>
            <a:off x="838200" y="6548263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1">
                <a:latin typeface="K2D"/>
                <a:ea typeface="K2D"/>
                <a:cs typeface="K2D"/>
                <a:sym typeface="K2D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02" name="Google Shape;502;p36"/>
          <p:cNvSpPr txBox="1">
            <a:spLocks noGrp="1"/>
          </p:cNvSpPr>
          <p:nvPr>
            <p:ph type="ftr" idx="11"/>
          </p:nvPr>
        </p:nvSpPr>
        <p:spPr>
          <a:xfrm>
            <a:off x="4038600" y="6548263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>
                <a:latin typeface="K2D"/>
                <a:ea typeface="K2D"/>
                <a:cs typeface="K2D"/>
                <a:sym typeface="K2D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503" name="Google Shape;503;p36"/>
          <p:cNvGrpSpPr/>
          <p:nvPr/>
        </p:nvGrpSpPr>
        <p:grpSpPr>
          <a:xfrm>
            <a:off x="741485" y="6410864"/>
            <a:ext cx="2760487" cy="419178"/>
            <a:chOff x="741485" y="6410864"/>
            <a:chExt cx="2760487" cy="419178"/>
          </a:xfrm>
        </p:grpSpPr>
        <p:sp>
          <p:nvSpPr>
            <p:cNvPr id="504" name="Google Shape;504;p36"/>
            <p:cNvSpPr txBox="1"/>
            <p:nvPr/>
          </p:nvSpPr>
          <p:spPr>
            <a:xfrm>
              <a:off x="741485" y="6599210"/>
              <a:ext cx="1922253" cy="2308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AFEF"/>
                </a:buClr>
                <a:buSzPts val="900"/>
                <a:buFont typeface="Barlow"/>
                <a:buNone/>
              </a:pPr>
              <a:r>
                <a:rPr lang="en-US" sz="900">
                  <a:solidFill>
                    <a:srgbClr val="00AFEF"/>
                  </a:solidFill>
                  <a:latin typeface="Barlow"/>
                  <a:ea typeface="Barlow"/>
                  <a:cs typeface="Barlow"/>
                  <a:sym typeface="Barlow"/>
                </a:rPr>
                <a:t>Cộng đồng – Toàn diện – Ưu việt</a:t>
              </a:r>
              <a:endParaRPr sz="900">
                <a:solidFill>
                  <a:srgbClr val="00AFEF"/>
                </a:solidFill>
                <a:latin typeface="Barlow"/>
                <a:ea typeface="Barlow"/>
                <a:cs typeface="Barlow"/>
                <a:sym typeface="Barlow"/>
              </a:endParaRPr>
            </a:p>
          </p:txBody>
        </p:sp>
        <p:sp>
          <p:nvSpPr>
            <p:cNvPr id="505" name="Google Shape;505;p36"/>
            <p:cNvSpPr txBox="1"/>
            <p:nvPr/>
          </p:nvSpPr>
          <p:spPr>
            <a:xfrm>
              <a:off x="741485" y="6410864"/>
              <a:ext cx="2760487" cy="30777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 b="1">
                  <a:solidFill>
                    <a:srgbClr val="1F5CA9"/>
                  </a:solidFill>
                  <a:latin typeface="K2D"/>
                  <a:ea typeface="K2D"/>
                  <a:cs typeface="K2D"/>
                  <a:sym typeface="K2D"/>
                </a:rPr>
                <a:t>ĐẠI HỌC CẦN THƠ</a:t>
              </a:r>
              <a:endParaRPr sz="1400" b="1">
                <a:solidFill>
                  <a:srgbClr val="1F5CA9"/>
                </a:solidFill>
                <a:latin typeface="K2D"/>
                <a:ea typeface="K2D"/>
                <a:cs typeface="K2D"/>
                <a:sym typeface="K2D"/>
              </a:endParaRPr>
            </a:p>
          </p:txBody>
        </p:sp>
      </p:grpSp>
      <p:sp>
        <p:nvSpPr>
          <p:cNvPr id="506" name="Google Shape;506;p36"/>
          <p:cNvSpPr txBox="1"/>
          <p:nvPr/>
        </p:nvSpPr>
        <p:spPr>
          <a:xfrm>
            <a:off x="10498285" y="6467840"/>
            <a:ext cx="1502334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i="0">
                <a:solidFill>
                  <a:srgbClr val="00AFEF"/>
                </a:solidFill>
                <a:latin typeface="K2D"/>
                <a:ea typeface="K2D"/>
                <a:cs typeface="K2D"/>
                <a:sym typeface="K2D"/>
              </a:rPr>
              <a:t>www.ctu.edu.vn</a:t>
            </a:r>
            <a:endParaRPr/>
          </a:p>
        </p:txBody>
      </p:sp>
      <p:pic>
        <p:nvPicPr>
          <p:cNvPr id="507" name="Google Shape;507;p3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573866" y="6481985"/>
            <a:ext cx="9339545" cy="118261"/>
          </a:xfrm>
          <a:prstGeom prst="rect">
            <a:avLst/>
          </a:prstGeom>
          <a:noFill/>
          <a:ln>
            <a:noFill/>
          </a:ln>
        </p:spPr>
      </p:pic>
      <p:pic>
        <p:nvPicPr>
          <p:cNvPr id="508" name="Google Shape;508;p3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1987783" y="93587"/>
            <a:ext cx="107165" cy="10700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9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9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9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Blank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white and blue background with hexagons&#10;&#10;Description automatically generated">
            <a:extLst>
              <a:ext uri="{FF2B5EF4-FFF2-40B4-BE49-F238E27FC236}">
                <a16:creationId xmlns:a16="http://schemas.microsoft.com/office/drawing/2014/main" id="{B165A0D0-37D1-4C2B-BFEC-A23C0C0186A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18" b="45734"/>
          <a:stretch/>
        </p:blipFill>
        <p:spPr>
          <a:xfrm>
            <a:off x="10287" y="3128137"/>
            <a:ext cx="12190476" cy="3729863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324826" y="6544785"/>
            <a:ext cx="192225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>
                <a:solidFill>
                  <a:srgbClr val="00AFEF"/>
                </a:solidFill>
                <a:latin typeface="Barlow" panose="00000500000000000000" pitchFamily="2" charset="0"/>
              </a:rPr>
              <a:t>Cộng</a:t>
            </a:r>
            <a:r>
              <a:rPr lang="en-US" sz="900" baseline="0">
                <a:solidFill>
                  <a:srgbClr val="00AFEF"/>
                </a:solidFill>
                <a:latin typeface="Barlow" panose="00000500000000000000" pitchFamily="2" charset="0"/>
              </a:rPr>
              <a:t> đồng – Toàn diện – Ưu việt</a:t>
            </a:r>
            <a:endParaRPr lang="en-US" sz="900" dirty="0">
              <a:solidFill>
                <a:srgbClr val="00AFEF"/>
              </a:solidFill>
              <a:latin typeface="Barlow" panose="00000500000000000000" pitchFamily="2" charset="0"/>
            </a:endParaRPr>
          </a:p>
        </p:txBody>
      </p:sp>
      <p:sp>
        <p:nvSpPr>
          <p:cNvPr id="18" name="TextBox 17"/>
          <p:cNvSpPr txBox="1"/>
          <p:nvPr userDrawn="1"/>
        </p:nvSpPr>
        <p:spPr>
          <a:xfrm>
            <a:off x="10149942" y="6444140"/>
            <a:ext cx="15023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i="0" dirty="0">
                <a:solidFill>
                  <a:srgbClr val="00AFEF"/>
                </a:solidFill>
                <a:latin typeface="K2d" panose="00000500000000000000" pitchFamily="2" charset="-34"/>
                <a:cs typeface="Arial" panose="020B0604020202020204" pitchFamily="34" charset="0"/>
              </a:rPr>
              <a:t>www.ctu.edu.vn</a:t>
            </a:r>
          </a:p>
        </p:txBody>
      </p:sp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24826" y="6392091"/>
            <a:ext cx="11675794" cy="14784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5728855-559D-493E-8017-4C057314D43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0545" y="2207579"/>
            <a:ext cx="2764355" cy="2723250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C1818BCC-FAC5-4551-B2FD-FF08146E149A}"/>
              </a:ext>
            </a:extLst>
          </p:cNvPr>
          <p:cNvGrpSpPr/>
          <p:nvPr userDrawn="1"/>
        </p:nvGrpSpPr>
        <p:grpSpPr>
          <a:xfrm>
            <a:off x="0" y="106083"/>
            <a:ext cx="12211050" cy="1172674"/>
            <a:chOff x="0" y="125115"/>
            <a:chExt cx="12211050" cy="1172674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42A6932F-91D9-4B54-B0DA-4D13FCA221CE}"/>
                </a:ext>
              </a:extLst>
            </p:cNvPr>
            <p:cNvGrpSpPr/>
            <p:nvPr userDrawn="1"/>
          </p:nvGrpSpPr>
          <p:grpSpPr>
            <a:xfrm>
              <a:off x="0" y="314672"/>
              <a:ext cx="12211050" cy="769441"/>
              <a:chOff x="0" y="151253"/>
              <a:chExt cx="12211050" cy="769441"/>
            </a:xfrm>
          </p:grpSpPr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49729CD6-0B07-4BE2-A414-6D65F739535A}"/>
                  </a:ext>
                </a:extLst>
              </p:cNvPr>
              <p:cNvSpPr/>
              <p:nvPr/>
            </p:nvSpPr>
            <p:spPr>
              <a:xfrm>
                <a:off x="0" y="152626"/>
                <a:ext cx="12211050" cy="73758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F5FC3D81-553E-4C36-A863-B3B1277BC652}"/>
                  </a:ext>
                </a:extLst>
              </p:cNvPr>
              <p:cNvSpPr txBox="1"/>
              <p:nvPr/>
            </p:nvSpPr>
            <p:spPr>
              <a:xfrm>
                <a:off x="3950753" y="151253"/>
                <a:ext cx="3696845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2200" dirty="0">
                    <a:solidFill>
                      <a:srgbClr val="FDF5E8"/>
                    </a:solidFill>
                    <a:latin typeface="K2D" panose="020B0604020202020204" charset="-34"/>
                    <a:ea typeface="Tahoma" panose="020B0604030504040204" pitchFamily="34" charset="0"/>
                    <a:cs typeface="K2D" panose="020B0604020202020204" charset="-34"/>
                  </a:rPr>
                  <a:t>BỘ GIÁO DỤC VÀ ĐÀO TẠO</a:t>
                </a:r>
              </a:p>
              <a:p>
                <a:pPr algn="ctr"/>
                <a:r>
                  <a:rPr lang="en-US" sz="2200" b="1" dirty="0">
                    <a:solidFill>
                      <a:srgbClr val="FDF5E8"/>
                    </a:solidFill>
                    <a:latin typeface="K2D" panose="020B0604020202020204" charset="-34"/>
                    <a:ea typeface="Tahoma" panose="020B0604030504040204" pitchFamily="34" charset="0"/>
                    <a:cs typeface="K2D" panose="020B0604020202020204" charset="-34"/>
                  </a:rPr>
                  <a:t>ĐẠI HỌC CẦN THƠ</a:t>
                </a:r>
              </a:p>
            </p:txBody>
          </p:sp>
        </p:grpSp>
        <p:pic>
          <p:nvPicPr>
            <p:cNvPr id="11" name="Picture 10" descr="A blue diamond shaped sign with a torch and a globe&#10;&#10;Description automatically generated">
              <a:extLst>
                <a:ext uri="{FF2B5EF4-FFF2-40B4-BE49-F238E27FC236}">
                  <a16:creationId xmlns:a16="http://schemas.microsoft.com/office/drawing/2014/main" id="{385259A3-A7BF-47F3-9E87-2FE55C4B09B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3321" y="125115"/>
              <a:ext cx="1172674" cy="1172674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42242179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Left - Placeholder Right">
  <p:cSld name="Title Left - Placeholder Right"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8" name="Google Shape;148;p1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4369124" y="1727802"/>
            <a:ext cx="3453753" cy="3402396"/>
          </a:xfrm>
          <a:prstGeom prst="rect">
            <a:avLst/>
          </a:prstGeom>
          <a:noFill/>
          <a:ln>
            <a:noFill/>
          </a:ln>
        </p:spPr>
      </p:pic>
      <p:sp>
        <p:nvSpPr>
          <p:cNvPr id="149" name="Google Shape;149;p17"/>
          <p:cNvSpPr txBox="1">
            <a:spLocks noGrp="1"/>
          </p:cNvSpPr>
          <p:nvPr>
            <p:ph type="ctrTitle"/>
          </p:nvPr>
        </p:nvSpPr>
        <p:spPr>
          <a:xfrm>
            <a:off x="514350" y="1773238"/>
            <a:ext cx="4467226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3600"/>
              <a:buFont typeface="K2D"/>
              <a:buNone/>
              <a:defRPr sz="3600" b="1">
                <a:solidFill>
                  <a:srgbClr val="0070C0"/>
                </a:solidFill>
                <a:latin typeface="K2D"/>
                <a:ea typeface="K2D"/>
                <a:cs typeface="K2D"/>
                <a:sym typeface="K2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0" name="Google Shape;150;p17"/>
          <p:cNvSpPr txBox="1">
            <a:spLocks noGrp="1"/>
          </p:cNvSpPr>
          <p:nvPr>
            <p:ph type="subTitle" idx="1"/>
          </p:nvPr>
        </p:nvSpPr>
        <p:spPr>
          <a:xfrm>
            <a:off x="514348" y="3533774"/>
            <a:ext cx="4467229" cy="18945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595959"/>
              </a:buClr>
              <a:buSzPts val="2000"/>
              <a:buNone/>
              <a:defRPr sz="2000">
                <a:solidFill>
                  <a:srgbClr val="595959"/>
                </a:solidFill>
                <a:latin typeface="K2D"/>
                <a:ea typeface="K2D"/>
                <a:cs typeface="K2D"/>
                <a:sym typeface="K2D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51" name="Google Shape;151;p17"/>
          <p:cNvSpPr txBox="1">
            <a:spLocks noGrp="1"/>
          </p:cNvSpPr>
          <p:nvPr>
            <p:ph type="body" idx="2"/>
          </p:nvPr>
        </p:nvSpPr>
        <p:spPr>
          <a:xfrm>
            <a:off x="5667375" y="1371600"/>
            <a:ext cx="5381626" cy="3952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0" i="0">
                <a:latin typeface="K2D"/>
                <a:ea typeface="K2D"/>
                <a:cs typeface="K2D"/>
                <a:sym typeface="K2D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0" i="0">
                <a:latin typeface="K2D"/>
                <a:ea typeface="K2D"/>
                <a:cs typeface="K2D"/>
                <a:sym typeface="K2D"/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0" i="0">
                <a:latin typeface="K2D"/>
                <a:ea typeface="K2D"/>
                <a:cs typeface="K2D"/>
                <a:sym typeface="K2D"/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0" i="0">
                <a:latin typeface="K2D"/>
                <a:ea typeface="K2D"/>
                <a:cs typeface="K2D"/>
                <a:sym typeface="K2D"/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0" i="0">
                <a:latin typeface="K2D"/>
                <a:ea typeface="K2D"/>
                <a:cs typeface="K2D"/>
                <a:sym typeface="K2D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2" name="Google Shape;152;p17"/>
          <p:cNvSpPr/>
          <p:nvPr/>
        </p:nvSpPr>
        <p:spPr>
          <a:xfrm>
            <a:off x="135235" y="6474525"/>
            <a:ext cx="544432" cy="298450"/>
          </a:xfrm>
          <a:prstGeom prst="rect">
            <a:avLst/>
          </a:prstGeom>
          <a:solidFill>
            <a:srgbClr val="1F5CA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>
              <a:solidFill>
                <a:schemeClr val="lt1"/>
              </a:solidFill>
              <a:latin typeface="K2D"/>
              <a:ea typeface="K2D"/>
              <a:cs typeface="K2D"/>
              <a:sym typeface="K2D"/>
            </a:endParaRPr>
          </a:p>
        </p:txBody>
      </p:sp>
      <p:sp>
        <p:nvSpPr>
          <p:cNvPr id="153" name="Google Shape;153;p17"/>
          <p:cNvSpPr/>
          <p:nvPr/>
        </p:nvSpPr>
        <p:spPr>
          <a:xfrm>
            <a:off x="119712" y="6488235"/>
            <a:ext cx="544432" cy="298450"/>
          </a:xfrm>
          <a:prstGeom prst="rect">
            <a:avLst/>
          </a:prstGeom>
          <a:solidFill>
            <a:srgbClr val="00AFE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>
              <a:solidFill>
                <a:schemeClr val="lt1"/>
              </a:solidFill>
              <a:latin typeface="K2D"/>
              <a:ea typeface="K2D"/>
              <a:cs typeface="K2D"/>
              <a:sym typeface="K2D"/>
            </a:endParaRPr>
          </a:p>
        </p:txBody>
      </p:sp>
      <p:sp>
        <p:nvSpPr>
          <p:cNvPr id="154" name="Google Shape;154;p17"/>
          <p:cNvSpPr txBox="1"/>
          <p:nvPr/>
        </p:nvSpPr>
        <p:spPr>
          <a:xfrm>
            <a:off x="159150" y="6454898"/>
            <a:ext cx="465556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>
                <a:solidFill>
                  <a:schemeClr val="lt1"/>
                </a:solidFill>
                <a:latin typeface="K2D"/>
                <a:ea typeface="K2D"/>
                <a:cs typeface="K2D"/>
                <a:sym typeface="K2D"/>
              </a:rPr>
              <a:t>‹#›</a:t>
            </a:fld>
            <a:endParaRPr sz="1200">
              <a:solidFill>
                <a:schemeClr val="lt1"/>
              </a:solidFill>
              <a:latin typeface="K2D"/>
              <a:ea typeface="K2D"/>
              <a:cs typeface="K2D"/>
              <a:sym typeface="K2D"/>
            </a:endParaRPr>
          </a:p>
        </p:txBody>
      </p:sp>
      <p:sp>
        <p:nvSpPr>
          <p:cNvPr id="155" name="Google Shape;155;p17"/>
          <p:cNvSpPr txBox="1">
            <a:spLocks noGrp="1"/>
          </p:cNvSpPr>
          <p:nvPr>
            <p:ph type="dt" idx="10"/>
          </p:nvPr>
        </p:nvSpPr>
        <p:spPr>
          <a:xfrm>
            <a:off x="838200" y="6548263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1">
                <a:latin typeface="K2D"/>
                <a:ea typeface="K2D"/>
                <a:cs typeface="K2D"/>
                <a:sym typeface="K2D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6" name="Google Shape;156;p17"/>
          <p:cNvSpPr txBox="1">
            <a:spLocks noGrp="1"/>
          </p:cNvSpPr>
          <p:nvPr>
            <p:ph type="ftr" idx="11"/>
          </p:nvPr>
        </p:nvSpPr>
        <p:spPr>
          <a:xfrm>
            <a:off x="4038600" y="6548263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>
                <a:latin typeface="K2D"/>
                <a:ea typeface="K2D"/>
                <a:cs typeface="K2D"/>
                <a:sym typeface="K2D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157" name="Google Shape;157;p17"/>
          <p:cNvGrpSpPr/>
          <p:nvPr/>
        </p:nvGrpSpPr>
        <p:grpSpPr>
          <a:xfrm>
            <a:off x="741485" y="6410864"/>
            <a:ext cx="2760487" cy="419178"/>
            <a:chOff x="741485" y="6410864"/>
            <a:chExt cx="2760487" cy="419178"/>
          </a:xfrm>
        </p:grpSpPr>
        <p:sp>
          <p:nvSpPr>
            <p:cNvPr id="158" name="Google Shape;158;p17"/>
            <p:cNvSpPr txBox="1"/>
            <p:nvPr/>
          </p:nvSpPr>
          <p:spPr>
            <a:xfrm>
              <a:off x="741485" y="6599210"/>
              <a:ext cx="1922253" cy="2308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AFEF"/>
                </a:buClr>
                <a:buSzPts val="900"/>
                <a:buFont typeface="Barlow"/>
                <a:buNone/>
              </a:pPr>
              <a:r>
                <a:rPr lang="en-US" sz="900">
                  <a:solidFill>
                    <a:srgbClr val="00AFEF"/>
                  </a:solidFill>
                  <a:latin typeface="Barlow"/>
                  <a:ea typeface="Barlow"/>
                  <a:cs typeface="Barlow"/>
                  <a:sym typeface="Barlow"/>
                </a:rPr>
                <a:t>Cộng đồng – Toàn diện – Ưu việt</a:t>
              </a:r>
              <a:endParaRPr sz="900">
                <a:solidFill>
                  <a:srgbClr val="00AFEF"/>
                </a:solidFill>
                <a:latin typeface="Barlow"/>
                <a:ea typeface="Barlow"/>
                <a:cs typeface="Barlow"/>
                <a:sym typeface="Barlow"/>
              </a:endParaRPr>
            </a:p>
          </p:txBody>
        </p:sp>
        <p:sp>
          <p:nvSpPr>
            <p:cNvPr id="159" name="Google Shape;159;p17"/>
            <p:cNvSpPr txBox="1"/>
            <p:nvPr/>
          </p:nvSpPr>
          <p:spPr>
            <a:xfrm>
              <a:off x="741485" y="6410864"/>
              <a:ext cx="2760487" cy="30777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 b="1">
                  <a:solidFill>
                    <a:srgbClr val="1F5CA9"/>
                  </a:solidFill>
                  <a:latin typeface="K2D"/>
                  <a:ea typeface="K2D"/>
                  <a:cs typeface="K2D"/>
                  <a:sym typeface="K2D"/>
                </a:rPr>
                <a:t>ĐẠI HỌC CẦN THƠ</a:t>
              </a:r>
              <a:endParaRPr sz="1400" b="1">
                <a:solidFill>
                  <a:srgbClr val="1F5CA9"/>
                </a:solidFill>
                <a:latin typeface="K2D"/>
                <a:ea typeface="K2D"/>
                <a:cs typeface="K2D"/>
                <a:sym typeface="K2D"/>
              </a:endParaRPr>
            </a:p>
          </p:txBody>
        </p:sp>
      </p:grpSp>
      <p:sp>
        <p:nvSpPr>
          <p:cNvPr id="160" name="Google Shape;160;p17"/>
          <p:cNvSpPr txBox="1"/>
          <p:nvPr/>
        </p:nvSpPr>
        <p:spPr>
          <a:xfrm>
            <a:off x="10498285" y="6467840"/>
            <a:ext cx="1502334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i="0">
                <a:solidFill>
                  <a:srgbClr val="00AFEF"/>
                </a:solidFill>
                <a:latin typeface="K2D"/>
                <a:ea typeface="K2D"/>
                <a:cs typeface="K2D"/>
                <a:sym typeface="K2D"/>
              </a:rPr>
              <a:t>www.ctu.edu.vn</a:t>
            </a:r>
            <a:endParaRPr/>
          </a:p>
        </p:txBody>
      </p:sp>
      <p:pic>
        <p:nvPicPr>
          <p:cNvPr id="161" name="Google Shape;161;p1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573866" y="6481985"/>
            <a:ext cx="9339545" cy="118261"/>
          </a:xfrm>
          <a:prstGeom prst="rect">
            <a:avLst/>
          </a:prstGeom>
          <a:noFill/>
          <a:ln>
            <a:noFill/>
          </a:ln>
        </p:spPr>
      </p:pic>
      <p:pic>
        <p:nvPicPr>
          <p:cNvPr id="162" name="Google Shape;162;p1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987783" y="93587"/>
            <a:ext cx="107165" cy="10700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Left">
  <p:cSld name="Picture Left"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18"/>
          <p:cNvSpPr>
            <a:spLocks noGrp="1"/>
          </p:cNvSpPr>
          <p:nvPr>
            <p:ph type="pic" idx="2"/>
          </p:nvPr>
        </p:nvSpPr>
        <p:spPr>
          <a:xfrm>
            <a:off x="0" y="0"/>
            <a:ext cx="4787900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165" name="Google Shape;165;p18"/>
          <p:cNvSpPr txBox="1">
            <a:spLocks noGrp="1"/>
          </p:cNvSpPr>
          <p:nvPr>
            <p:ph type="ctrTitle"/>
          </p:nvPr>
        </p:nvSpPr>
        <p:spPr>
          <a:xfrm>
            <a:off x="5626100" y="1887538"/>
            <a:ext cx="5959476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3600"/>
              <a:buFont typeface="K2D"/>
              <a:buNone/>
              <a:defRPr sz="3600" b="1">
                <a:solidFill>
                  <a:srgbClr val="0070C0"/>
                </a:solidFill>
                <a:latin typeface="K2D"/>
                <a:ea typeface="K2D"/>
                <a:cs typeface="K2D"/>
                <a:sym typeface="K2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6" name="Google Shape;166;p18"/>
          <p:cNvSpPr txBox="1">
            <a:spLocks noGrp="1"/>
          </p:cNvSpPr>
          <p:nvPr>
            <p:ph type="subTitle" idx="1"/>
          </p:nvPr>
        </p:nvSpPr>
        <p:spPr>
          <a:xfrm>
            <a:off x="5626098" y="3648074"/>
            <a:ext cx="5959480" cy="25023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just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95959"/>
              </a:buClr>
              <a:buSzPts val="2000"/>
              <a:buNone/>
              <a:defRPr sz="2000">
                <a:solidFill>
                  <a:srgbClr val="595959"/>
                </a:solidFill>
                <a:latin typeface="K2D"/>
                <a:ea typeface="K2D"/>
                <a:cs typeface="K2D"/>
                <a:sym typeface="K2D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67" name="Google Shape;167;p18"/>
          <p:cNvSpPr/>
          <p:nvPr/>
        </p:nvSpPr>
        <p:spPr>
          <a:xfrm>
            <a:off x="4787899" y="0"/>
            <a:ext cx="116779" cy="6858000"/>
          </a:xfrm>
          <a:prstGeom prst="rect">
            <a:avLst/>
          </a:prstGeom>
          <a:solidFill>
            <a:srgbClr val="00AFE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>
              <a:solidFill>
                <a:schemeClr val="lt1"/>
              </a:solidFill>
              <a:latin typeface="K2D"/>
              <a:ea typeface="K2D"/>
              <a:cs typeface="K2D"/>
              <a:sym typeface="K2D"/>
            </a:endParaRPr>
          </a:p>
        </p:txBody>
      </p:sp>
      <p:sp>
        <p:nvSpPr>
          <p:cNvPr id="168" name="Google Shape;168;p18"/>
          <p:cNvSpPr/>
          <p:nvPr/>
        </p:nvSpPr>
        <p:spPr>
          <a:xfrm>
            <a:off x="135235" y="6474525"/>
            <a:ext cx="544432" cy="298450"/>
          </a:xfrm>
          <a:prstGeom prst="rect">
            <a:avLst/>
          </a:prstGeom>
          <a:solidFill>
            <a:srgbClr val="1F5CA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>
              <a:solidFill>
                <a:schemeClr val="lt1"/>
              </a:solidFill>
              <a:latin typeface="K2D"/>
              <a:ea typeface="K2D"/>
              <a:cs typeface="K2D"/>
              <a:sym typeface="K2D"/>
            </a:endParaRPr>
          </a:p>
        </p:txBody>
      </p:sp>
      <p:sp>
        <p:nvSpPr>
          <p:cNvPr id="169" name="Google Shape;169;p18"/>
          <p:cNvSpPr/>
          <p:nvPr/>
        </p:nvSpPr>
        <p:spPr>
          <a:xfrm>
            <a:off x="119712" y="6488235"/>
            <a:ext cx="544432" cy="298450"/>
          </a:xfrm>
          <a:prstGeom prst="rect">
            <a:avLst/>
          </a:prstGeom>
          <a:solidFill>
            <a:srgbClr val="00AFE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>
              <a:solidFill>
                <a:schemeClr val="lt1"/>
              </a:solidFill>
              <a:latin typeface="K2D"/>
              <a:ea typeface="K2D"/>
              <a:cs typeface="K2D"/>
              <a:sym typeface="K2D"/>
            </a:endParaRPr>
          </a:p>
        </p:txBody>
      </p:sp>
      <p:sp>
        <p:nvSpPr>
          <p:cNvPr id="170" name="Google Shape;170;p18"/>
          <p:cNvSpPr txBox="1"/>
          <p:nvPr/>
        </p:nvSpPr>
        <p:spPr>
          <a:xfrm>
            <a:off x="159150" y="6454898"/>
            <a:ext cx="465556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>
                <a:solidFill>
                  <a:schemeClr val="lt1"/>
                </a:solidFill>
                <a:latin typeface="K2D"/>
                <a:ea typeface="K2D"/>
                <a:cs typeface="K2D"/>
                <a:sym typeface="K2D"/>
              </a:rPr>
              <a:t>‹#›</a:t>
            </a:fld>
            <a:endParaRPr sz="1200">
              <a:solidFill>
                <a:schemeClr val="lt1"/>
              </a:solidFill>
              <a:latin typeface="K2D"/>
              <a:ea typeface="K2D"/>
              <a:cs typeface="K2D"/>
              <a:sym typeface="K2D"/>
            </a:endParaRPr>
          </a:p>
        </p:txBody>
      </p:sp>
      <p:sp>
        <p:nvSpPr>
          <p:cNvPr id="171" name="Google Shape;171;p18"/>
          <p:cNvSpPr txBox="1">
            <a:spLocks noGrp="1"/>
          </p:cNvSpPr>
          <p:nvPr>
            <p:ph type="dt" idx="10"/>
          </p:nvPr>
        </p:nvSpPr>
        <p:spPr>
          <a:xfrm>
            <a:off x="838200" y="6548263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1">
                <a:latin typeface="K2D"/>
                <a:ea typeface="K2D"/>
                <a:cs typeface="K2D"/>
                <a:sym typeface="K2D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2" name="Google Shape;172;p18"/>
          <p:cNvSpPr txBox="1">
            <a:spLocks noGrp="1"/>
          </p:cNvSpPr>
          <p:nvPr>
            <p:ph type="ftr" idx="11"/>
          </p:nvPr>
        </p:nvSpPr>
        <p:spPr>
          <a:xfrm>
            <a:off x="4038600" y="6548263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>
                <a:latin typeface="K2D"/>
                <a:ea typeface="K2D"/>
                <a:cs typeface="K2D"/>
                <a:sym typeface="K2D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173" name="Google Shape;173;p18"/>
          <p:cNvGrpSpPr/>
          <p:nvPr/>
        </p:nvGrpSpPr>
        <p:grpSpPr>
          <a:xfrm>
            <a:off x="741485" y="6410864"/>
            <a:ext cx="2760487" cy="419178"/>
            <a:chOff x="741485" y="6410864"/>
            <a:chExt cx="2760487" cy="419178"/>
          </a:xfrm>
        </p:grpSpPr>
        <p:sp>
          <p:nvSpPr>
            <p:cNvPr id="174" name="Google Shape;174;p18"/>
            <p:cNvSpPr txBox="1"/>
            <p:nvPr/>
          </p:nvSpPr>
          <p:spPr>
            <a:xfrm>
              <a:off x="741485" y="6599210"/>
              <a:ext cx="1922253" cy="2308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AFEF"/>
                </a:buClr>
                <a:buSzPts val="900"/>
                <a:buFont typeface="Barlow"/>
                <a:buNone/>
              </a:pPr>
              <a:r>
                <a:rPr lang="en-US" sz="900">
                  <a:solidFill>
                    <a:srgbClr val="00AFEF"/>
                  </a:solidFill>
                  <a:latin typeface="Barlow"/>
                  <a:ea typeface="Barlow"/>
                  <a:cs typeface="Barlow"/>
                  <a:sym typeface="Barlow"/>
                </a:rPr>
                <a:t>Cộng đồng – Toàn diện – Ưu việt</a:t>
              </a:r>
              <a:endParaRPr sz="900">
                <a:solidFill>
                  <a:srgbClr val="00AFEF"/>
                </a:solidFill>
                <a:latin typeface="Barlow"/>
                <a:ea typeface="Barlow"/>
                <a:cs typeface="Barlow"/>
                <a:sym typeface="Barlow"/>
              </a:endParaRPr>
            </a:p>
          </p:txBody>
        </p:sp>
        <p:sp>
          <p:nvSpPr>
            <p:cNvPr id="175" name="Google Shape;175;p18"/>
            <p:cNvSpPr txBox="1"/>
            <p:nvPr/>
          </p:nvSpPr>
          <p:spPr>
            <a:xfrm>
              <a:off x="741485" y="6410864"/>
              <a:ext cx="2760487" cy="30777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 b="1">
                  <a:solidFill>
                    <a:srgbClr val="1F5CA9"/>
                  </a:solidFill>
                  <a:latin typeface="K2D"/>
                  <a:ea typeface="K2D"/>
                  <a:cs typeface="K2D"/>
                  <a:sym typeface="K2D"/>
                </a:rPr>
                <a:t>ĐẠI HỌC CẦN THƠ</a:t>
              </a:r>
              <a:endParaRPr sz="1400" b="1">
                <a:solidFill>
                  <a:srgbClr val="1F5CA9"/>
                </a:solidFill>
                <a:latin typeface="K2D"/>
                <a:ea typeface="K2D"/>
                <a:cs typeface="K2D"/>
                <a:sym typeface="K2D"/>
              </a:endParaRPr>
            </a:p>
          </p:txBody>
        </p:sp>
      </p:grpSp>
      <p:sp>
        <p:nvSpPr>
          <p:cNvPr id="176" name="Google Shape;176;p18"/>
          <p:cNvSpPr txBox="1"/>
          <p:nvPr/>
        </p:nvSpPr>
        <p:spPr>
          <a:xfrm>
            <a:off x="10498285" y="6467840"/>
            <a:ext cx="1502334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i="0">
                <a:solidFill>
                  <a:srgbClr val="00AFEF"/>
                </a:solidFill>
                <a:latin typeface="K2D"/>
                <a:ea typeface="K2D"/>
                <a:cs typeface="K2D"/>
                <a:sym typeface="K2D"/>
              </a:rPr>
              <a:t>www.ctu.edu.vn</a:t>
            </a:r>
            <a:endParaRPr/>
          </a:p>
        </p:txBody>
      </p:sp>
      <p:pic>
        <p:nvPicPr>
          <p:cNvPr id="177" name="Google Shape;177;p1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573866" y="6481985"/>
            <a:ext cx="9339545" cy="118261"/>
          </a:xfrm>
          <a:prstGeom prst="rect">
            <a:avLst/>
          </a:prstGeom>
          <a:noFill/>
          <a:ln>
            <a:noFill/>
          </a:ln>
        </p:spPr>
      </p:pic>
      <p:pic>
        <p:nvPicPr>
          <p:cNvPr id="178" name="Google Shape;178;p1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785106" y="241300"/>
            <a:ext cx="292100" cy="292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9" name="Google Shape;179;p1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987783" y="93587"/>
            <a:ext cx="107165" cy="10700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6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ue Left">
  <p:cSld name="Blue Left"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1" name="Google Shape;181;p19"/>
          <p:cNvGrpSpPr/>
          <p:nvPr/>
        </p:nvGrpSpPr>
        <p:grpSpPr>
          <a:xfrm>
            <a:off x="125766" y="134614"/>
            <a:ext cx="3918888" cy="6192390"/>
            <a:chOff x="125766" y="134614"/>
            <a:chExt cx="3918888" cy="6192390"/>
          </a:xfrm>
        </p:grpSpPr>
        <p:sp>
          <p:nvSpPr>
            <p:cNvPr id="182" name="Google Shape;182;p19"/>
            <p:cNvSpPr/>
            <p:nvPr/>
          </p:nvSpPr>
          <p:spPr>
            <a:xfrm>
              <a:off x="125766" y="134614"/>
              <a:ext cx="3918888" cy="6192390"/>
            </a:xfrm>
            <a:prstGeom prst="rect">
              <a:avLst/>
            </a:prstGeom>
            <a:solidFill>
              <a:srgbClr val="1F5CA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>
                <a:solidFill>
                  <a:schemeClr val="lt1"/>
                </a:solidFill>
                <a:latin typeface="K2D"/>
                <a:ea typeface="K2D"/>
                <a:cs typeface="K2D"/>
                <a:sym typeface="K2D"/>
              </a:endParaRPr>
            </a:p>
          </p:txBody>
        </p:sp>
        <p:sp>
          <p:nvSpPr>
            <p:cNvPr id="183" name="Google Shape;183;p19"/>
            <p:cNvSpPr/>
            <p:nvPr/>
          </p:nvSpPr>
          <p:spPr>
            <a:xfrm>
              <a:off x="125766" y="134614"/>
              <a:ext cx="3918888" cy="54884"/>
            </a:xfrm>
            <a:prstGeom prst="rect">
              <a:avLst/>
            </a:prstGeom>
            <a:solidFill>
              <a:srgbClr val="00AFE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>
                <a:solidFill>
                  <a:schemeClr val="lt1"/>
                </a:solidFill>
                <a:latin typeface="K2D"/>
                <a:ea typeface="K2D"/>
                <a:cs typeface="K2D"/>
                <a:sym typeface="K2D"/>
              </a:endParaRPr>
            </a:p>
          </p:txBody>
        </p:sp>
      </p:grpSp>
      <p:sp>
        <p:nvSpPr>
          <p:cNvPr id="184" name="Google Shape;184;p19"/>
          <p:cNvSpPr txBox="1">
            <a:spLocks noGrp="1"/>
          </p:cNvSpPr>
          <p:nvPr>
            <p:ph type="subTitle" idx="1"/>
          </p:nvPr>
        </p:nvSpPr>
        <p:spPr>
          <a:xfrm>
            <a:off x="423332" y="2190750"/>
            <a:ext cx="3335867" cy="37615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 b="0" i="0">
                <a:solidFill>
                  <a:schemeClr val="lt1"/>
                </a:solidFill>
                <a:latin typeface="K2D"/>
                <a:ea typeface="K2D"/>
                <a:cs typeface="K2D"/>
                <a:sym typeface="K2D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5" name="Google Shape;185;p19"/>
          <p:cNvSpPr txBox="1">
            <a:spLocks noGrp="1"/>
          </p:cNvSpPr>
          <p:nvPr>
            <p:ph type="ctrTitle"/>
          </p:nvPr>
        </p:nvSpPr>
        <p:spPr>
          <a:xfrm>
            <a:off x="423333" y="481807"/>
            <a:ext cx="3335866" cy="15700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K2D"/>
              <a:buNone/>
              <a:defRPr sz="2800" b="1">
                <a:solidFill>
                  <a:schemeClr val="lt1"/>
                </a:solidFill>
                <a:latin typeface="K2D"/>
                <a:ea typeface="K2D"/>
                <a:cs typeface="K2D"/>
                <a:sym typeface="K2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6" name="Google Shape;186;p19"/>
          <p:cNvSpPr txBox="1">
            <a:spLocks noGrp="1"/>
          </p:cNvSpPr>
          <p:nvPr>
            <p:ph type="body" idx="2"/>
          </p:nvPr>
        </p:nvSpPr>
        <p:spPr>
          <a:xfrm>
            <a:off x="4210050" y="1233577"/>
            <a:ext cx="7685088" cy="48825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0" i="0">
                <a:latin typeface="K2D"/>
                <a:ea typeface="K2D"/>
                <a:cs typeface="K2D"/>
                <a:sym typeface="K2D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0" i="0">
                <a:latin typeface="K2D"/>
                <a:ea typeface="K2D"/>
                <a:cs typeface="K2D"/>
                <a:sym typeface="K2D"/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0" i="0">
                <a:latin typeface="K2D"/>
                <a:ea typeface="K2D"/>
                <a:cs typeface="K2D"/>
                <a:sym typeface="K2D"/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0" i="0">
                <a:latin typeface="K2D"/>
                <a:ea typeface="K2D"/>
                <a:cs typeface="K2D"/>
                <a:sym typeface="K2D"/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0" i="0">
                <a:latin typeface="K2D"/>
                <a:ea typeface="K2D"/>
                <a:cs typeface="K2D"/>
                <a:sym typeface="K2D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7" name="Google Shape;187;p19"/>
          <p:cNvSpPr/>
          <p:nvPr/>
        </p:nvSpPr>
        <p:spPr>
          <a:xfrm>
            <a:off x="135235" y="6474525"/>
            <a:ext cx="544432" cy="298450"/>
          </a:xfrm>
          <a:prstGeom prst="rect">
            <a:avLst/>
          </a:prstGeom>
          <a:solidFill>
            <a:srgbClr val="1F5CA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>
              <a:solidFill>
                <a:schemeClr val="lt1"/>
              </a:solidFill>
              <a:latin typeface="K2D"/>
              <a:ea typeface="K2D"/>
              <a:cs typeface="K2D"/>
              <a:sym typeface="K2D"/>
            </a:endParaRPr>
          </a:p>
        </p:txBody>
      </p:sp>
      <p:sp>
        <p:nvSpPr>
          <p:cNvPr id="188" name="Google Shape;188;p19"/>
          <p:cNvSpPr/>
          <p:nvPr/>
        </p:nvSpPr>
        <p:spPr>
          <a:xfrm>
            <a:off x="119712" y="6488235"/>
            <a:ext cx="544432" cy="298450"/>
          </a:xfrm>
          <a:prstGeom prst="rect">
            <a:avLst/>
          </a:prstGeom>
          <a:solidFill>
            <a:srgbClr val="00AFE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>
              <a:solidFill>
                <a:schemeClr val="lt1"/>
              </a:solidFill>
              <a:latin typeface="K2D"/>
              <a:ea typeface="K2D"/>
              <a:cs typeface="K2D"/>
              <a:sym typeface="K2D"/>
            </a:endParaRPr>
          </a:p>
        </p:txBody>
      </p:sp>
      <p:sp>
        <p:nvSpPr>
          <p:cNvPr id="189" name="Google Shape;189;p19"/>
          <p:cNvSpPr txBox="1"/>
          <p:nvPr/>
        </p:nvSpPr>
        <p:spPr>
          <a:xfrm>
            <a:off x="159150" y="6454898"/>
            <a:ext cx="465556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>
                <a:solidFill>
                  <a:schemeClr val="lt1"/>
                </a:solidFill>
                <a:latin typeface="K2D"/>
                <a:ea typeface="K2D"/>
                <a:cs typeface="K2D"/>
                <a:sym typeface="K2D"/>
              </a:rPr>
              <a:t>‹#›</a:t>
            </a:fld>
            <a:endParaRPr sz="1200">
              <a:solidFill>
                <a:schemeClr val="lt1"/>
              </a:solidFill>
              <a:latin typeface="K2D"/>
              <a:ea typeface="K2D"/>
              <a:cs typeface="K2D"/>
              <a:sym typeface="K2D"/>
            </a:endParaRPr>
          </a:p>
        </p:txBody>
      </p:sp>
      <p:sp>
        <p:nvSpPr>
          <p:cNvPr id="190" name="Google Shape;190;p19"/>
          <p:cNvSpPr txBox="1">
            <a:spLocks noGrp="1"/>
          </p:cNvSpPr>
          <p:nvPr>
            <p:ph type="dt" idx="10"/>
          </p:nvPr>
        </p:nvSpPr>
        <p:spPr>
          <a:xfrm>
            <a:off x="838200" y="6548263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1">
                <a:latin typeface="K2D"/>
                <a:ea typeface="K2D"/>
                <a:cs typeface="K2D"/>
                <a:sym typeface="K2D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1" name="Google Shape;191;p19"/>
          <p:cNvSpPr txBox="1">
            <a:spLocks noGrp="1"/>
          </p:cNvSpPr>
          <p:nvPr>
            <p:ph type="ftr" idx="11"/>
          </p:nvPr>
        </p:nvSpPr>
        <p:spPr>
          <a:xfrm>
            <a:off x="4038600" y="6548263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>
                <a:latin typeface="K2D"/>
                <a:ea typeface="K2D"/>
                <a:cs typeface="K2D"/>
                <a:sym typeface="K2D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192" name="Google Shape;192;p19"/>
          <p:cNvGrpSpPr/>
          <p:nvPr/>
        </p:nvGrpSpPr>
        <p:grpSpPr>
          <a:xfrm>
            <a:off x="741485" y="6410864"/>
            <a:ext cx="2760487" cy="419178"/>
            <a:chOff x="741485" y="6410864"/>
            <a:chExt cx="2760487" cy="419178"/>
          </a:xfrm>
        </p:grpSpPr>
        <p:sp>
          <p:nvSpPr>
            <p:cNvPr id="193" name="Google Shape;193;p19"/>
            <p:cNvSpPr txBox="1"/>
            <p:nvPr/>
          </p:nvSpPr>
          <p:spPr>
            <a:xfrm>
              <a:off x="741485" y="6599210"/>
              <a:ext cx="1922253" cy="2308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AFEF"/>
                </a:buClr>
                <a:buSzPts val="900"/>
                <a:buFont typeface="Barlow"/>
                <a:buNone/>
              </a:pPr>
              <a:r>
                <a:rPr lang="en-US" sz="900">
                  <a:solidFill>
                    <a:srgbClr val="00AFEF"/>
                  </a:solidFill>
                  <a:latin typeface="Barlow"/>
                  <a:ea typeface="Barlow"/>
                  <a:cs typeface="Barlow"/>
                  <a:sym typeface="Barlow"/>
                </a:rPr>
                <a:t>Cộng đồng – Toàn diện – Ưu việt</a:t>
              </a:r>
              <a:endParaRPr sz="900">
                <a:solidFill>
                  <a:srgbClr val="00AFEF"/>
                </a:solidFill>
                <a:latin typeface="Barlow"/>
                <a:ea typeface="Barlow"/>
                <a:cs typeface="Barlow"/>
                <a:sym typeface="Barlow"/>
              </a:endParaRPr>
            </a:p>
          </p:txBody>
        </p:sp>
        <p:sp>
          <p:nvSpPr>
            <p:cNvPr id="194" name="Google Shape;194;p19"/>
            <p:cNvSpPr txBox="1"/>
            <p:nvPr/>
          </p:nvSpPr>
          <p:spPr>
            <a:xfrm>
              <a:off x="741485" y="6410864"/>
              <a:ext cx="2760487" cy="30777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 b="1">
                  <a:solidFill>
                    <a:srgbClr val="1F5CA9"/>
                  </a:solidFill>
                  <a:latin typeface="K2D"/>
                  <a:ea typeface="K2D"/>
                  <a:cs typeface="K2D"/>
                  <a:sym typeface="K2D"/>
                </a:rPr>
                <a:t>ĐẠI HỌC CẦN THƠ</a:t>
              </a:r>
              <a:endParaRPr sz="1400" b="1">
                <a:solidFill>
                  <a:srgbClr val="1F5CA9"/>
                </a:solidFill>
                <a:latin typeface="K2D"/>
                <a:ea typeface="K2D"/>
                <a:cs typeface="K2D"/>
                <a:sym typeface="K2D"/>
              </a:endParaRPr>
            </a:p>
          </p:txBody>
        </p:sp>
      </p:grpSp>
      <p:sp>
        <p:nvSpPr>
          <p:cNvPr id="195" name="Google Shape;195;p19"/>
          <p:cNvSpPr txBox="1"/>
          <p:nvPr/>
        </p:nvSpPr>
        <p:spPr>
          <a:xfrm>
            <a:off x="10498285" y="6467840"/>
            <a:ext cx="1502334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i="0">
                <a:solidFill>
                  <a:srgbClr val="00AFEF"/>
                </a:solidFill>
                <a:latin typeface="K2D"/>
                <a:ea typeface="K2D"/>
                <a:cs typeface="K2D"/>
                <a:sym typeface="K2D"/>
              </a:rPr>
              <a:t>www.ctu.edu.vn</a:t>
            </a:r>
            <a:endParaRPr/>
          </a:p>
        </p:txBody>
      </p:sp>
      <p:pic>
        <p:nvPicPr>
          <p:cNvPr id="196" name="Google Shape;196;p1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573866" y="6481985"/>
            <a:ext cx="9339545" cy="118261"/>
          </a:xfrm>
          <a:prstGeom prst="rect">
            <a:avLst/>
          </a:prstGeom>
          <a:noFill/>
          <a:ln>
            <a:noFill/>
          </a:ln>
        </p:spPr>
      </p:pic>
      <p:pic>
        <p:nvPicPr>
          <p:cNvPr id="197" name="Google Shape;197;p1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813175" y="285479"/>
            <a:ext cx="457200" cy="45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8" name="Google Shape;198;p1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987783" y="93587"/>
            <a:ext cx="107165" cy="10700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Top">
  <p:cSld name="Picture Top">
    <p:bg>
      <p:bgPr>
        <a:solidFill>
          <a:schemeClr val="lt1"/>
        </a:solidFill>
        <a:effectLst/>
      </p:bgPr>
    </p:bg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0" name="Google Shape;200;p20"/>
          <p:cNvGrpSpPr/>
          <p:nvPr/>
        </p:nvGrpSpPr>
        <p:grpSpPr>
          <a:xfrm>
            <a:off x="152386" y="134613"/>
            <a:ext cx="11887228" cy="2275212"/>
            <a:chOff x="125766" y="134611"/>
            <a:chExt cx="3918888" cy="6192393"/>
          </a:xfrm>
        </p:grpSpPr>
        <p:sp>
          <p:nvSpPr>
            <p:cNvPr id="201" name="Google Shape;201;p20"/>
            <p:cNvSpPr/>
            <p:nvPr/>
          </p:nvSpPr>
          <p:spPr>
            <a:xfrm>
              <a:off x="125766" y="134614"/>
              <a:ext cx="3918888" cy="6192390"/>
            </a:xfrm>
            <a:prstGeom prst="rect">
              <a:avLst/>
            </a:prstGeom>
            <a:solidFill>
              <a:srgbClr val="1F5CA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>
                <a:solidFill>
                  <a:schemeClr val="lt1"/>
                </a:solidFill>
                <a:latin typeface="K2D"/>
                <a:ea typeface="K2D"/>
                <a:cs typeface="K2D"/>
                <a:sym typeface="K2D"/>
              </a:endParaRPr>
            </a:p>
          </p:txBody>
        </p:sp>
        <p:sp>
          <p:nvSpPr>
            <p:cNvPr id="202" name="Google Shape;202;p20"/>
            <p:cNvSpPr/>
            <p:nvPr/>
          </p:nvSpPr>
          <p:spPr>
            <a:xfrm>
              <a:off x="125766" y="134611"/>
              <a:ext cx="3918888" cy="124432"/>
            </a:xfrm>
            <a:prstGeom prst="rect">
              <a:avLst/>
            </a:prstGeom>
            <a:solidFill>
              <a:srgbClr val="00AFE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>
                <a:solidFill>
                  <a:schemeClr val="lt1"/>
                </a:solidFill>
                <a:latin typeface="K2D"/>
                <a:ea typeface="K2D"/>
                <a:cs typeface="K2D"/>
                <a:sym typeface="K2D"/>
              </a:endParaRPr>
            </a:p>
          </p:txBody>
        </p:sp>
      </p:grpSp>
      <p:sp>
        <p:nvSpPr>
          <p:cNvPr id="203" name="Google Shape;203;p20"/>
          <p:cNvSpPr txBox="1">
            <a:spLocks noGrp="1"/>
          </p:cNvSpPr>
          <p:nvPr>
            <p:ph type="subTitle" idx="1"/>
          </p:nvPr>
        </p:nvSpPr>
        <p:spPr>
          <a:xfrm>
            <a:off x="6191250" y="465934"/>
            <a:ext cx="5229225" cy="16343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 b="0" i="0">
                <a:solidFill>
                  <a:schemeClr val="lt1"/>
                </a:solidFill>
                <a:latin typeface="K2D"/>
                <a:ea typeface="K2D"/>
                <a:cs typeface="K2D"/>
                <a:sym typeface="K2D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204" name="Google Shape;204;p20"/>
          <p:cNvSpPr txBox="1">
            <a:spLocks noGrp="1"/>
          </p:cNvSpPr>
          <p:nvPr>
            <p:ph type="ctrTitle"/>
          </p:nvPr>
        </p:nvSpPr>
        <p:spPr>
          <a:xfrm>
            <a:off x="624705" y="3223632"/>
            <a:ext cx="4928369" cy="14208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F5CA9"/>
              </a:buClr>
              <a:buSzPts val="2800"/>
              <a:buFont typeface="K2D"/>
              <a:buNone/>
              <a:defRPr sz="2800" b="1">
                <a:solidFill>
                  <a:srgbClr val="1F5CA9"/>
                </a:solidFill>
                <a:latin typeface="K2D"/>
                <a:ea typeface="K2D"/>
                <a:cs typeface="K2D"/>
                <a:sym typeface="K2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5" name="Google Shape;205;p20"/>
          <p:cNvSpPr>
            <a:spLocks noGrp="1"/>
          </p:cNvSpPr>
          <p:nvPr>
            <p:ph type="pic" idx="2"/>
          </p:nvPr>
        </p:nvSpPr>
        <p:spPr>
          <a:xfrm>
            <a:off x="625089" y="438150"/>
            <a:ext cx="4927600" cy="2619375"/>
          </a:xfrm>
          <a:prstGeom prst="rect">
            <a:avLst/>
          </a:prstGeom>
          <a:solidFill>
            <a:schemeClr val="lt1"/>
          </a:solidFill>
          <a:ln>
            <a:noFill/>
          </a:ln>
        </p:spPr>
      </p:sp>
      <p:sp>
        <p:nvSpPr>
          <p:cNvPr id="206" name="Google Shape;206;p20"/>
          <p:cNvSpPr/>
          <p:nvPr/>
        </p:nvSpPr>
        <p:spPr>
          <a:xfrm>
            <a:off x="624706" y="3062972"/>
            <a:ext cx="4927984" cy="88554"/>
          </a:xfrm>
          <a:prstGeom prst="rect">
            <a:avLst/>
          </a:prstGeom>
          <a:solidFill>
            <a:srgbClr val="00AFE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>
              <a:solidFill>
                <a:schemeClr val="lt1"/>
              </a:solidFill>
              <a:latin typeface="K2D"/>
              <a:ea typeface="K2D"/>
              <a:cs typeface="K2D"/>
              <a:sym typeface="K2D"/>
            </a:endParaRPr>
          </a:p>
        </p:txBody>
      </p:sp>
      <p:pic>
        <p:nvPicPr>
          <p:cNvPr id="207" name="Google Shape;207;p2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069466" y="2644402"/>
            <a:ext cx="3453753" cy="3402396"/>
          </a:xfrm>
          <a:prstGeom prst="rect">
            <a:avLst/>
          </a:prstGeom>
          <a:noFill/>
          <a:ln>
            <a:noFill/>
          </a:ln>
        </p:spPr>
      </p:pic>
      <p:sp>
        <p:nvSpPr>
          <p:cNvPr id="208" name="Google Shape;208;p20"/>
          <p:cNvSpPr/>
          <p:nvPr/>
        </p:nvSpPr>
        <p:spPr>
          <a:xfrm>
            <a:off x="135235" y="6474525"/>
            <a:ext cx="544432" cy="298450"/>
          </a:xfrm>
          <a:prstGeom prst="rect">
            <a:avLst/>
          </a:prstGeom>
          <a:solidFill>
            <a:srgbClr val="1F5CA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>
              <a:solidFill>
                <a:schemeClr val="lt1"/>
              </a:solidFill>
              <a:latin typeface="K2D"/>
              <a:ea typeface="K2D"/>
              <a:cs typeface="K2D"/>
              <a:sym typeface="K2D"/>
            </a:endParaRPr>
          </a:p>
        </p:txBody>
      </p:sp>
      <p:sp>
        <p:nvSpPr>
          <p:cNvPr id="209" name="Google Shape;209;p20"/>
          <p:cNvSpPr/>
          <p:nvPr/>
        </p:nvSpPr>
        <p:spPr>
          <a:xfrm>
            <a:off x="119712" y="6488235"/>
            <a:ext cx="544432" cy="298450"/>
          </a:xfrm>
          <a:prstGeom prst="rect">
            <a:avLst/>
          </a:prstGeom>
          <a:solidFill>
            <a:srgbClr val="00AFE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>
              <a:solidFill>
                <a:schemeClr val="lt1"/>
              </a:solidFill>
              <a:latin typeface="K2D"/>
              <a:ea typeface="K2D"/>
              <a:cs typeface="K2D"/>
              <a:sym typeface="K2D"/>
            </a:endParaRPr>
          </a:p>
        </p:txBody>
      </p:sp>
      <p:sp>
        <p:nvSpPr>
          <p:cNvPr id="210" name="Google Shape;210;p20"/>
          <p:cNvSpPr txBox="1"/>
          <p:nvPr/>
        </p:nvSpPr>
        <p:spPr>
          <a:xfrm>
            <a:off x="159150" y="6454898"/>
            <a:ext cx="465556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>
                <a:solidFill>
                  <a:schemeClr val="lt1"/>
                </a:solidFill>
                <a:latin typeface="K2D"/>
                <a:ea typeface="K2D"/>
                <a:cs typeface="K2D"/>
                <a:sym typeface="K2D"/>
              </a:rPr>
              <a:t>‹#›</a:t>
            </a:fld>
            <a:endParaRPr sz="1200">
              <a:solidFill>
                <a:schemeClr val="lt1"/>
              </a:solidFill>
              <a:latin typeface="K2D"/>
              <a:ea typeface="K2D"/>
              <a:cs typeface="K2D"/>
              <a:sym typeface="K2D"/>
            </a:endParaRPr>
          </a:p>
        </p:txBody>
      </p:sp>
      <p:sp>
        <p:nvSpPr>
          <p:cNvPr id="211" name="Google Shape;211;p20"/>
          <p:cNvSpPr txBox="1">
            <a:spLocks noGrp="1"/>
          </p:cNvSpPr>
          <p:nvPr>
            <p:ph type="dt" idx="10"/>
          </p:nvPr>
        </p:nvSpPr>
        <p:spPr>
          <a:xfrm>
            <a:off x="838200" y="6548263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1">
                <a:latin typeface="K2D"/>
                <a:ea typeface="K2D"/>
                <a:cs typeface="K2D"/>
                <a:sym typeface="K2D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2" name="Google Shape;212;p20"/>
          <p:cNvSpPr txBox="1">
            <a:spLocks noGrp="1"/>
          </p:cNvSpPr>
          <p:nvPr>
            <p:ph type="ftr" idx="11"/>
          </p:nvPr>
        </p:nvSpPr>
        <p:spPr>
          <a:xfrm>
            <a:off x="4038600" y="6548263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>
                <a:latin typeface="K2D"/>
                <a:ea typeface="K2D"/>
                <a:cs typeface="K2D"/>
                <a:sym typeface="K2D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213" name="Google Shape;213;p20"/>
          <p:cNvGrpSpPr/>
          <p:nvPr/>
        </p:nvGrpSpPr>
        <p:grpSpPr>
          <a:xfrm>
            <a:off x="741485" y="6410864"/>
            <a:ext cx="2760487" cy="419178"/>
            <a:chOff x="741485" y="6410864"/>
            <a:chExt cx="2760487" cy="419178"/>
          </a:xfrm>
        </p:grpSpPr>
        <p:sp>
          <p:nvSpPr>
            <p:cNvPr id="214" name="Google Shape;214;p20"/>
            <p:cNvSpPr txBox="1"/>
            <p:nvPr/>
          </p:nvSpPr>
          <p:spPr>
            <a:xfrm>
              <a:off x="741485" y="6599210"/>
              <a:ext cx="1922253" cy="2308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AFEF"/>
                </a:buClr>
                <a:buSzPts val="900"/>
                <a:buFont typeface="Barlow"/>
                <a:buNone/>
              </a:pPr>
              <a:r>
                <a:rPr lang="en-US" sz="900">
                  <a:solidFill>
                    <a:srgbClr val="00AFEF"/>
                  </a:solidFill>
                  <a:latin typeface="Barlow"/>
                  <a:ea typeface="Barlow"/>
                  <a:cs typeface="Barlow"/>
                  <a:sym typeface="Barlow"/>
                </a:rPr>
                <a:t>Cộng đồng – Toàn diện – Ưu việt</a:t>
              </a:r>
              <a:endParaRPr sz="900">
                <a:solidFill>
                  <a:srgbClr val="00AFEF"/>
                </a:solidFill>
                <a:latin typeface="Barlow"/>
                <a:ea typeface="Barlow"/>
                <a:cs typeface="Barlow"/>
                <a:sym typeface="Barlow"/>
              </a:endParaRPr>
            </a:p>
          </p:txBody>
        </p:sp>
        <p:sp>
          <p:nvSpPr>
            <p:cNvPr id="215" name="Google Shape;215;p20"/>
            <p:cNvSpPr txBox="1"/>
            <p:nvPr/>
          </p:nvSpPr>
          <p:spPr>
            <a:xfrm>
              <a:off x="741485" y="6410864"/>
              <a:ext cx="2760487" cy="30777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 b="1">
                  <a:solidFill>
                    <a:srgbClr val="1F5CA9"/>
                  </a:solidFill>
                  <a:latin typeface="K2D"/>
                  <a:ea typeface="K2D"/>
                  <a:cs typeface="K2D"/>
                  <a:sym typeface="K2D"/>
                </a:rPr>
                <a:t>ĐẠI HỌC CẦN THƠ</a:t>
              </a:r>
              <a:endParaRPr sz="1400" b="1">
                <a:solidFill>
                  <a:srgbClr val="1F5CA9"/>
                </a:solidFill>
                <a:latin typeface="K2D"/>
                <a:ea typeface="K2D"/>
                <a:cs typeface="K2D"/>
                <a:sym typeface="K2D"/>
              </a:endParaRPr>
            </a:p>
          </p:txBody>
        </p:sp>
      </p:grpSp>
      <p:sp>
        <p:nvSpPr>
          <p:cNvPr id="216" name="Google Shape;216;p20"/>
          <p:cNvSpPr txBox="1"/>
          <p:nvPr/>
        </p:nvSpPr>
        <p:spPr>
          <a:xfrm>
            <a:off x="10498285" y="6467840"/>
            <a:ext cx="1502334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i="0">
                <a:solidFill>
                  <a:srgbClr val="00AFEF"/>
                </a:solidFill>
                <a:latin typeface="K2D"/>
                <a:ea typeface="K2D"/>
                <a:cs typeface="K2D"/>
                <a:sym typeface="K2D"/>
              </a:rPr>
              <a:t>www.ctu.edu.vn</a:t>
            </a:r>
            <a:endParaRPr/>
          </a:p>
        </p:txBody>
      </p:sp>
      <p:pic>
        <p:nvPicPr>
          <p:cNvPr id="217" name="Google Shape;217;p2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573866" y="6481985"/>
            <a:ext cx="9339545" cy="118261"/>
          </a:xfrm>
          <a:prstGeom prst="rect">
            <a:avLst/>
          </a:prstGeom>
          <a:noFill/>
          <a:ln>
            <a:noFill/>
          </a:ln>
        </p:spPr>
      </p:pic>
      <p:pic>
        <p:nvPicPr>
          <p:cNvPr id="218" name="Google Shape;218;p2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353815" y="2177429"/>
            <a:ext cx="457200" cy="45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9" name="Google Shape;219;p2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1987783" y="93587"/>
            <a:ext cx="107165" cy="10700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Bottom">
  <p:cSld name="Picture Bottom">
    <p:bg>
      <p:bgPr>
        <a:solidFill>
          <a:schemeClr val="lt1"/>
        </a:solidFill>
        <a:effectLst/>
      </p:bgPr>
    </p:bg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1" name="Google Shape;221;p21"/>
          <p:cNvGrpSpPr/>
          <p:nvPr/>
        </p:nvGrpSpPr>
        <p:grpSpPr>
          <a:xfrm>
            <a:off x="152386" y="3979538"/>
            <a:ext cx="11887228" cy="2275212"/>
            <a:chOff x="125766" y="134611"/>
            <a:chExt cx="3918888" cy="6192393"/>
          </a:xfrm>
        </p:grpSpPr>
        <p:sp>
          <p:nvSpPr>
            <p:cNvPr id="222" name="Google Shape;222;p21"/>
            <p:cNvSpPr/>
            <p:nvPr/>
          </p:nvSpPr>
          <p:spPr>
            <a:xfrm>
              <a:off x="125766" y="134614"/>
              <a:ext cx="3918888" cy="6192390"/>
            </a:xfrm>
            <a:prstGeom prst="rect">
              <a:avLst/>
            </a:prstGeom>
            <a:solidFill>
              <a:srgbClr val="1F5CA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>
                <a:solidFill>
                  <a:schemeClr val="lt1"/>
                </a:solidFill>
                <a:latin typeface="K2D"/>
                <a:ea typeface="K2D"/>
                <a:cs typeface="K2D"/>
                <a:sym typeface="K2D"/>
              </a:endParaRPr>
            </a:p>
          </p:txBody>
        </p:sp>
        <p:sp>
          <p:nvSpPr>
            <p:cNvPr id="223" name="Google Shape;223;p21"/>
            <p:cNvSpPr/>
            <p:nvPr/>
          </p:nvSpPr>
          <p:spPr>
            <a:xfrm>
              <a:off x="125766" y="134611"/>
              <a:ext cx="3918888" cy="124432"/>
            </a:xfrm>
            <a:prstGeom prst="rect">
              <a:avLst/>
            </a:prstGeom>
            <a:solidFill>
              <a:srgbClr val="00AFE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>
                <a:solidFill>
                  <a:schemeClr val="lt1"/>
                </a:solidFill>
                <a:latin typeface="K2D"/>
                <a:ea typeface="K2D"/>
                <a:cs typeface="K2D"/>
                <a:sym typeface="K2D"/>
              </a:endParaRPr>
            </a:p>
          </p:txBody>
        </p:sp>
      </p:grpSp>
      <p:sp>
        <p:nvSpPr>
          <p:cNvPr id="224" name="Google Shape;224;p21"/>
          <p:cNvSpPr txBox="1">
            <a:spLocks noGrp="1"/>
          </p:cNvSpPr>
          <p:nvPr>
            <p:ph type="subTitle" idx="1"/>
          </p:nvPr>
        </p:nvSpPr>
        <p:spPr>
          <a:xfrm>
            <a:off x="741485" y="4229011"/>
            <a:ext cx="5229225" cy="16343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 b="0" i="0">
                <a:solidFill>
                  <a:schemeClr val="lt1"/>
                </a:solidFill>
                <a:latin typeface="K2D"/>
                <a:ea typeface="K2D"/>
                <a:cs typeface="K2D"/>
                <a:sym typeface="K2D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225" name="Google Shape;225;p21"/>
          <p:cNvSpPr txBox="1">
            <a:spLocks noGrp="1"/>
          </p:cNvSpPr>
          <p:nvPr>
            <p:ph type="ctrTitle"/>
          </p:nvPr>
        </p:nvSpPr>
        <p:spPr>
          <a:xfrm>
            <a:off x="6569891" y="811935"/>
            <a:ext cx="5229225" cy="14208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F5CA9"/>
              </a:buClr>
              <a:buSzPts val="2800"/>
              <a:buFont typeface="K2D"/>
              <a:buNone/>
              <a:defRPr sz="2800" b="1">
                <a:solidFill>
                  <a:srgbClr val="1F5CA9"/>
                </a:solidFill>
                <a:latin typeface="K2D"/>
                <a:ea typeface="K2D"/>
                <a:cs typeface="K2D"/>
                <a:sym typeface="K2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6" name="Google Shape;226;p21"/>
          <p:cNvSpPr>
            <a:spLocks noGrp="1"/>
          </p:cNvSpPr>
          <p:nvPr>
            <p:ph type="pic" idx="2"/>
          </p:nvPr>
        </p:nvSpPr>
        <p:spPr>
          <a:xfrm>
            <a:off x="6720704" y="2860675"/>
            <a:ext cx="4927600" cy="2619375"/>
          </a:xfrm>
          <a:prstGeom prst="rect">
            <a:avLst/>
          </a:prstGeom>
          <a:solidFill>
            <a:schemeClr val="lt1"/>
          </a:solidFill>
          <a:ln>
            <a:noFill/>
          </a:ln>
        </p:spPr>
      </p:sp>
      <p:sp>
        <p:nvSpPr>
          <p:cNvPr id="227" name="Google Shape;227;p21"/>
          <p:cNvSpPr/>
          <p:nvPr/>
        </p:nvSpPr>
        <p:spPr>
          <a:xfrm>
            <a:off x="6720704" y="2772120"/>
            <a:ext cx="4928369" cy="88554"/>
          </a:xfrm>
          <a:prstGeom prst="rect">
            <a:avLst/>
          </a:prstGeom>
          <a:solidFill>
            <a:srgbClr val="00AFE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>
              <a:solidFill>
                <a:schemeClr val="lt1"/>
              </a:solidFill>
              <a:latin typeface="K2D"/>
              <a:ea typeface="K2D"/>
              <a:cs typeface="K2D"/>
              <a:sym typeface="K2D"/>
            </a:endParaRPr>
          </a:p>
        </p:txBody>
      </p:sp>
      <p:pic>
        <p:nvPicPr>
          <p:cNvPr id="228" name="Google Shape;228;p2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183842" y="373388"/>
            <a:ext cx="3453753" cy="3402396"/>
          </a:xfrm>
          <a:prstGeom prst="rect">
            <a:avLst/>
          </a:prstGeom>
          <a:noFill/>
          <a:ln>
            <a:noFill/>
          </a:ln>
        </p:spPr>
      </p:pic>
      <p:sp>
        <p:nvSpPr>
          <p:cNvPr id="229" name="Google Shape;229;p21"/>
          <p:cNvSpPr/>
          <p:nvPr/>
        </p:nvSpPr>
        <p:spPr>
          <a:xfrm>
            <a:off x="135235" y="6474525"/>
            <a:ext cx="544432" cy="298450"/>
          </a:xfrm>
          <a:prstGeom prst="rect">
            <a:avLst/>
          </a:prstGeom>
          <a:solidFill>
            <a:srgbClr val="1F5CA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>
              <a:solidFill>
                <a:schemeClr val="lt1"/>
              </a:solidFill>
              <a:latin typeface="K2D"/>
              <a:ea typeface="K2D"/>
              <a:cs typeface="K2D"/>
              <a:sym typeface="K2D"/>
            </a:endParaRPr>
          </a:p>
        </p:txBody>
      </p:sp>
      <p:sp>
        <p:nvSpPr>
          <p:cNvPr id="230" name="Google Shape;230;p21"/>
          <p:cNvSpPr/>
          <p:nvPr/>
        </p:nvSpPr>
        <p:spPr>
          <a:xfrm>
            <a:off x="119712" y="6488235"/>
            <a:ext cx="544432" cy="298450"/>
          </a:xfrm>
          <a:prstGeom prst="rect">
            <a:avLst/>
          </a:prstGeom>
          <a:solidFill>
            <a:srgbClr val="00AFE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>
              <a:solidFill>
                <a:schemeClr val="lt1"/>
              </a:solidFill>
              <a:latin typeface="K2D"/>
              <a:ea typeface="K2D"/>
              <a:cs typeface="K2D"/>
              <a:sym typeface="K2D"/>
            </a:endParaRPr>
          </a:p>
        </p:txBody>
      </p:sp>
      <p:sp>
        <p:nvSpPr>
          <p:cNvPr id="231" name="Google Shape;231;p21"/>
          <p:cNvSpPr txBox="1"/>
          <p:nvPr/>
        </p:nvSpPr>
        <p:spPr>
          <a:xfrm>
            <a:off x="159150" y="6454898"/>
            <a:ext cx="465556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>
                <a:solidFill>
                  <a:schemeClr val="lt1"/>
                </a:solidFill>
                <a:latin typeface="K2D"/>
                <a:ea typeface="K2D"/>
                <a:cs typeface="K2D"/>
                <a:sym typeface="K2D"/>
              </a:rPr>
              <a:t>‹#›</a:t>
            </a:fld>
            <a:endParaRPr sz="1200">
              <a:solidFill>
                <a:schemeClr val="lt1"/>
              </a:solidFill>
              <a:latin typeface="K2D"/>
              <a:ea typeface="K2D"/>
              <a:cs typeface="K2D"/>
              <a:sym typeface="K2D"/>
            </a:endParaRPr>
          </a:p>
        </p:txBody>
      </p:sp>
      <p:sp>
        <p:nvSpPr>
          <p:cNvPr id="232" name="Google Shape;232;p21"/>
          <p:cNvSpPr txBox="1">
            <a:spLocks noGrp="1"/>
          </p:cNvSpPr>
          <p:nvPr>
            <p:ph type="dt" idx="10"/>
          </p:nvPr>
        </p:nvSpPr>
        <p:spPr>
          <a:xfrm>
            <a:off x="838200" y="6548263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1">
                <a:latin typeface="K2D"/>
                <a:ea typeface="K2D"/>
                <a:cs typeface="K2D"/>
                <a:sym typeface="K2D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3" name="Google Shape;233;p21"/>
          <p:cNvSpPr txBox="1">
            <a:spLocks noGrp="1"/>
          </p:cNvSpPr>
          <p:nvPr>
            <p:ph type="ftr" idx="11"/>
          </p:nvPr>
        </p:nvSpPr>
        <p:spPr>
          <a:xfrm>
            <a:off x="4038600" y="6548263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>
                <a:latin typeface="K2D"/>
                <a:ea typeface="K2D"/>
                <a:cs typeface="K2D"/>
                <a:sym typeface="K2D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234" name="Google Shape;234;p21"/>
          <p:cNvGrpSpPr/>
          <p:nvPr/>
        </p:nvGrpSpPr>
        <p:grpSpPr>
          <a:xfrm>
            <a:off x="741485" y="6410864"/>
            <a:ext cx="2760487" cy="419178"/>
            <a:chOff x="741485" y="6410864"/>
            <a:chExt cx="2760487" cy="419178"/>
          </a:xfrm>
        </p:grpSpPr>
        <p:sp>
          <p:nvSpPr>
            <p:cNvPr id="235" name="Google Shape;235;p21"/>
            <p:cNvSpPr txBox="1"/>
            <p:nvPr/>
          </p:nvSpPr>
          <p:spPr>
            <a:xfrm>
              <a:off x="741485" y="6599210"/>
              <a:ext cx="1922253" cy="2308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AFEF"/>
                </a:buClr>
                <a:buSzPts val="900"/>
                <a:buFont typeface="Barlow"/>
                <a:buNone/>
              </a:pPr>
              <a:r>
                <a:rPr lang="en-US" sz="900">
                  <a:solidFill>
                    <a:srgbClr val="00AFEF"/>
                  </a:solidFill>
                  <a:latin typeface="Barlow"/>
                  <a:ea typeface="Barlow"/>
                  <a:cs typeface="Barlow"/>
                  <a:sym typeface="Barlow"/>
                </a:rPr>
                <a:t>Cộng đồng – Toàn diện – Ưu việt</a:t>
              </a:r>
              <a:endParaRPr sz="900">
                <a:solidFill>
                  <a:srgbClr val="00AFEF"/>
                </a:solidFill>
                <a:latin typeface="Barlow"/>
                <a:ea typeface="Barlow"/>
                <a:cs typeface="Barlow"/>
                <a:sym typeface="Barlow"/>
              </a:endParaRPr>
            </a:p>
          </p:txBody>
        </p:sp>
        <p:sp>
          <p:nvSpPr>
            <p:cNvPr id="236" name="Google Shape;236;p21"/>
            <p:cNvSpPr txBox="1"/>
            <p:nvPr/>
          </p:nvSpPr>
          <p:spPr>
            <a:xfrm>
              <a:off x="741485" y="6410864"/>
              <a:ext cx="2760487" cy="30777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 b="1">
                  <a:solidFill>
                    <a:srgbClr val="1F5CA9"/>
                  </a:solidFill>
                  <a:latin typeface="K2D"/>
                  <a:ea typeface="K2D"/>
                  <a:cs typeface="K2D"/>
                  <a:sym typeface="K2D"/>
                </a:rPr>
                <a:t>ĐẠI HỌC CẦN THƠ</a:t>
              </a:r>
              <a:endParaRPr sz="1400" b="1">
                <a:solidFill>
                  <a:srgbClr val="1F5CA9"/>
                </a:solidFill>
                <a:latin typeface="K2D"/>
                <a:ea typeface="K2D"/>
                <a:cs typeface="K2D"/>
                <a:sym typeface="K2D"/>
              </a:endParaRPr>
            </a:p>
          </p:txBody>
        </p:sp>
      </p:grpSp>
      <p:sp>
        <p:nvSpPr>
          <p:cNvPr id="237" name="Google Shape;237;p21"/>
          <p:cNvSpPr txBox="1"/>
          <p:nvPr/>
        </p:nvSpPr>
        <p:spPr>
          <a:xfrm>
            <a:off x="10498285" y="6467840"/>
            <a:ext cx="1502334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i="0">
                <a:solidFill>
                  <a:srgbClr val="00AFEF"/>
                </a:solidFill>
                <a:latin typeface="K2D"/>
                <a:ea typeface="K2D"/>
                <a:cs typeface="K2D"/>
                <a:sym typeface="K2D"/>
              </a:rPr>
              <a:t>www.ctu.edu.vn</a:t>
            </a:r>
            <a:endParaRPr/>
          </a:p>
        </p:txBody>
      </p:sp>
      <p:pic>
        <p:nvPicPr>
          <p:cNvPr id="238" name="Google Shape;238;p2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573866" y="6481985"/>
            <a:ext cx="9339545" cy="118261"/>
          </a:xfrm>
          <a:prstGeom prst="rect">
            <a:avLst/>
          </a:prstGeom>
          <a:noFill/>
          <a:ln>
            <a:noFill/>
          </a:ln>
        </p:spPr>
      </p:pic>
      <p:pic>
        <p:nvPicPr>
          <p:cNvPr id="239" name="Google Shape;239;p2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-5400000">
            <a:off x="222467" y="3759764"/>
            <a:ext cx="457200" cy="45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0" name="Google Shape;240;p2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1987783" y="93587"/>
            <a:ext cx="107165" cy="10700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User Information">
  <p:cSld name="User Information">
    <p:bg>
      <p:bgPr>
        <a:solidFill>
          <a:schemeClr val="lt1"/>
        </a:solidFill>
        <a:effectLst/>
      </p:bgPr>
    </p:bg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22"/>
          <p:cNvSpPr/>
          <p:nvPr/>
        </p:nvSpPr>
        <p:spPr>
          <a:xfrm>
            <a:off x="0" y="2580549"/>
            <a:ext cx="12192000" cy="107901"/>
          </a:xfrm>
          <a:prstGeom prst="rect">
            <a:avLst/>
          </a:prstGeom>
          <a:solidFill>
            <a:srgbClr val="00AFE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>
              <a:solidFill>
                <a:schemeClr val="lt1"/>
              </a:solidFill>
              <a:latin typeface="K2D"/>
              <a:ea typeface="K2D"/>
              <a:cs typeface="K2D"/>
              <a:sym typeface="K2D"/>
            </a:endParaRPr>
          </a:p>
        </p:txBody>
      </p:sp>
      <p:sp>
        <p:nvSpPr>
          <p:cNvPr id="243" name="Google Shape;243;p22"/>
          <p:cNvSpPr txBox="1">
            <a:spLocks noGrp="1"/>
          </p:cNvSpPr>
          <p:nvPr>
            <p:ph type="subTitle" idx="1"/>
          </p:nvPr>
        </p:nvSpPr>
        <p:spPr>
          <a:xfrm>
            <a:off x="3501972" y="3856819"/>
            <a:ext cx="7445428" cy="23046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 sz="1600" b="0" i="0">
                <a:solidFill>
                  <a:srgbClr val="000000"/>
                </a:solidFill>
                <a:latin typeface="K2D"/>
                <a:ea typeface="K2D"/>
                <a:cs typeface="K2D"/>
                <a:sym typeface="K2D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244" name="Google Shape;244;p22"/>
          <p:cNvSpPr txBox="1">
            <a:spLocks noGrp="1"/>
          </p:cNvSpPr>
          <p:nvPr>
            <p:ph type="ctrTitle"/>
          </p:nvPr>
        </p:nvSpPr>
        <p:spPr>
          <a:xfrm>
            <a:off x="3503437" y="2747660"/>
            <a:ext cx="7443963" cy="9044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F5CA9"/>
              </a:buClr>
              <a:buSzPts val="3200"/>
              <a:buFont typeface="K2D"/>
              <a:buNone/>
              <a:defRPr sz="3200" b="1">
                <a:solidFill>
                  <a:srgbClr val="1F5CA9"/>
                </a:solidFill>
                <a:latin typeface="K2D"/>
                <a:ea typeface="K2D"/>
                <a:cs typeface="K2D"/>
                <a:sym typeface="K2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5" name="Google Shape;245;p22"/>
          <p:cNvSpPr>
            <a:spLocks noGrp="1"/>
          </p:cNvSpPr>
          <p:nvPr>
            <p:ph type="pic" idx="2"/>
          </p:nvPr>
        </p:nvSpPr>
        <p:spPr>
          <a:xfrm>
            <a:off x="0" y="0"/>
            <a:ext cx="12192000" cy="2584938"/>
          </a:xfrm>
          <a:prstGeom prst="rect">
            <a:avLst/>
          </a:prstGeom>
          <a:noFill/>
          <a:ln>
            <a:noFill/>
          </a:ln>
        </p:spPr>
      </p:sp>
      <p:sp>
        <p:nvSpPr>
          <p:cNvPr id="246" name="Google Shape;246;p22"/>
          <p:cNvSpPr>
            <a:spLocks noGrp="1"/>
          </p:cNvSpPr>
          <p:nvPr>
            <p:ph type="pic" idx="3"/>
          </p:nvPr>
        </p:nvSpPr>
        <p:spPr>
          <a:xfrm>
            <a:off x="664144" y="1144291"/>
            <a:ext cx="2601302" cy="2606040"/>
          </a:xfrm>
          <a:prstGeom prst="ellipse">
            <a:avLst/>
          </a:prstGeom>
          <a:solidFill>
            <a:schemeClr val="lt1"/>
          </a:solidFill>
          <a:ln>
            <a:noFill/>
          </a:ln>
        </p:spPr>
      </p:sp>
      <p:sp>
        <p:nvSpPr>
          <p:cNvPr id="247" name="Google Shape;247;p22"/>
          <p:cNvSpPr/>
          <p:nvPr/>
        </p:nvSpPr>
        <p:spPr>
          <a:xfrm>
            <a:off x="3631224" y="3726827"/>
            <a:ext cx="1820007" cy="45719"/>
          </a:xfrm>
          <a:prstGeom prst="rect">
            <a:avLst/>
          </a:prstGeom>
          <a:solidFill>
            <a:srgbClr val="00AFE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>
              <a:solidFill>
                <a:schemeClr val="lt1"/>
              </a:solidFill>
              <a:latin typeface="K2D"/>
              <a:ea typeface="K2D"/>
              <a:cs typeface="K2D"/>
              <a:sym typeface="K2D"/>
            </a:endParaRPr>
          </a:p>
        </p:txBody>
      </p:sp>
      <p:sp>
        <p:nvSpPr>
          <p:cNvPr id="248" name="Google Shape;248;p22"/>
          <p:cNvSpPr>
            <a:spLocks noGrp="1"/>
          </p:cNvSpPr>
          <p:nvPr>
            <p:ph type="pic" idx="4"/>
          </p:nvPr>
        </p:nvSpPr>
        <p:spPr>
          <a:xfrm>
            <a:off x="10348756" y="4679980"/>
            <a:ext cx="1574800" cy="1589422"/>
          </a:xfrm>
          <a:prstGeom prst="rect">
            <a:avLst/>
          </a:prstGeom>
          <a:noFill/>
          <a:ln>
            <a:noFill/>
          </a:ln>
        </p:spPr>
      </p:sp>
      <p:pic>
        <p:nvPicPr>
          <p:cNvPr id="249" name="Google Shape;249;p2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4839319" y="3749686"/>
            <a:ext cx="2513362" cy="2475989"/>
          </a:xfrm>
          <a:prstGeom prst="rect">
            <a:avLst/>
          </a:prstGeom>
          <a:noFill/>
          <a:ln>
            <a:noFill/>
          </a:ln>
        </p:spPr>
      </p:pic>
      <p:sp>
        <p:nvSpPr>
          <p:cNvPr id="250" name="Google Shape;250;p22"/>
          <p:cNvSpPr/>
          <p:nvPr/>
        </p:nvSpPr>
        <p:spPr>
          <a:xfrm>
            <a:off x="135235" y="6474525"/>
            <a:ext cx="544432" cy="298450"/>
          </a:xfrm>
          <a:prstGeom prst="rect">
            <a:avLst/>
          </a:prstGeom>
          <a:solidFill>
            <a:srgbClr val="1F5CA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>
              <a:solidFill>
                <a:schemeClr val="lt1"/>
              </a:solidFill>
              <a:latin typeface="K2D"/>
              <a:ea typeface="K2D"/>
              <a:cs typeface="K2D"/>
              <a:sym typeface="K2D"/>
            </a:endParaRPr>
          </a:p>
        </p:txBody>
      </p:sp>
      <p:sp>
        <p:nvSpPr>
          <p:cNvPr id="251" name="Google Shape;251;p22"/>
          <p:cNvSpPr/>
          <p:nvPr/>
        </p:nvSpPr>
        <p:spPr>
          <a:xfrm>
            <a:off x="119712" y="6488235"/>
            <a:ext cx="544432" cy="298450"/>
          </a:xfrm>
          <a:prstGeom prst="rect">
            <a:avLst/>
          </a:prstGeom>
          <a:solidFill>
            <a:srgbClr val="00AFE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>
              <a:solidFill>
                <a:schemeClr val="lt1"/>
              </a:solidFill>
              <a:latin typeface="K2D"/>
              <a:ea typeface="K2D"/>
              <a:cs typeface="K2D"/>
              <a:sym typeface="K2D"/>
            </a:endParaRPr>
          </a:p>
        </p:txBody>
      </p:sp>
      <p:sp>
        <p:nvSpPr>
          <p:cNvPr id="252" name="Google Shape;252;p22"/>
          <p:cNvSpPr txBox="1"/>
          <p:nvPr/>
        </p:nvSpPr>
        <p:spPr>
          <a:xfrm>
            <a:off x="159150" y="6454898"/>
            <a:ext cx="465556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>
                <a:solidFill>
                  <a:schemeClr val="lt1"/>
                </a:solidFill>
                <a:latin typeface="K2D"/>
                <a:ea typeface="K2D"/>
                <a:cs typeface="K2D"/>
                <a:sym typeface="K2D"/>
              </a:rPr>
              <a:t>‹#›</a:t>
            </a:fld>
            <a:endParaRPr sz="1200">
              <a:solidFill>
                <a:schemeClr val="lt1"/>
              </a:solidFill>
              <a:latin typeface="K2D"/>
              <a:ea typeface="K2D"/>
              <a:cs typeface="K2D"/>
              <a:sym typeface="K2D"/>
            </a:endParaRPr>
          </a:p>
        </p:txBody>
      </p:sp>
      <p:sp>
        <p:nvSpPr>
          <p:cNvPr id="253" name="Google Shape;253;p22"/>
          <p:cNvSpPr txBox="1">
            <a:spLocks noGrp="1"/>
          </p:cNvSpPr>
          <p:nvPr>
            <p:ph type="dt" idx="10"/>
          </p:nvPr>
        </p:nvSpPr>
        <p:spPr>
          <a:xfrm>
            <a:off x="838200" y="6548263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1">
                <a:latin typeface="K2D"/>
                <a:ea typeface="K2D"/>
                <a:cs typeface="K2D"/>
                <a:sym typeface="K2D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4" name="Google Shape;254;p22"/>
          <p:cNvSpPr txBox="1">
            <a:spLocks noGrp="1"/>
          </p:cNvSpPr>
          <p:nvPr>
            <p:ph type="ftr" idx="11"/>
          </p:nvPr>
        </p:nvSpPr>
        <p:spPr>
          <a:xfrm>
            <a:off x="4038600" y="6548263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>
                <a:latin typeface="K2D"/>
                <a:ea typeface="K2D"/>
                <a:cs typeface="K2D"/>
                <a:sym typeface="K2D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255" name="Google Shape;255;p22"/>
          <p:cNvGrpSpPr/>
          <p:nvPr/>
        </p:nvGrpSpPr>
        <p:grpSpPr>
          <a:xfrm>
            <a:off x="741485" y="6410864"/>
            <a:ext cx="2760487" cy="419178"/>
            <a:chOff x="741485" y="6410864"/>
            <a:chExt cx="2760487" cy="419178"/>
          </a:xfrm>
        </p:grpSpPr>
        <p:sp>
          <p:nvSpPr>
            <p:cNvPr id="256" name="Google Shape;256;p22"/>
            <p:cNvSpPr txBox="1"/>
            <p:nvPr/>
          </p:nvSpPr>
          <p:spPr>
            <a:xfrm>
              <a:off x="741485" y="6599210"/>
              <a:ext cx="1922253" cy="2308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AFEF"/>
                </a:buClr>
                <a:buSzPts val="900"/>
                <a:buFont typeface="Barlow"/>
                <a:buNone/>
              </a:pPr>
              <a:r>
                <a:rPr lang="en-US" sz="900">
                  <a:solidFill>
                    <a:srgbClr val="00AFEF"/>
                  </a:solidFill>
                  <a:latin typeface="Barlow"/>
                  <a:ea typeface="Barlow"/>
                  <a:cs typeface="Barlow"/>
                  <a:sym typeface="Barlow"/>
                </a:rPr>
                <a:t>Cộng đồng – Toàn diện – Ưu việt</a:t>
              </a:r>
              <a:endParaRPr sz="900">
                <a:solidFill>
                  <a:srgbClr val="00AFEF"/>
                </a:solidFill>
                <a:latin typeface="Barlow"/>
                <a:ea typeface="Barlow"/>
                <a:cs typeface="Barlow"/>
                <a:sym typeface="Barlow"/>
              </a:endParaRPr>
            </a:p>
          </p:txBody>
        </p:sp>
        <p:sp>
          <p:nvSpPr>
            <p:cNvPr id="257" name="Google Shape;257;p22"/>
            <p:cNvSpPr txBox="1"/>
            <p:nvPr/>
          </p:nvSpPr>
          <p:spPr>
            <a:xfrm>
              <a:off x="741485" y="6410864"/>
              <a:ext cx="2760487" cy="30777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 b="1">
                  <a:solidFill>
                    <a:srgbClr val="1F5CA9"/>
                  </a:solidFill>
                  <a:latin typeface="K2D"/>
                  <a:ea typeface="K2D"/>
                  <a:cs typeface="K2D"/>
                  <a:sym typeface="K2D"/>
                </a:rPr>
                <a:t>ĐẠI HỌC CẦN THƠ</a:t>
              </a:r>
              <a:endParaRPr sz="1400" b="1">
                <a:solidFill>
                  <a:srgbClr val="1F5CA9"/>
                </a:solidFill>
                <a:latin typeface="K2D"/>
                <a:ea typeface="K2D"/>
                <a:cs typeface="K2D"/>
                <a:sym typeface="K2D"/>
              </a:endParaRPr>
            </a:p>
          </p:txBody>
        </p:sp>
      </p:grpSp>
      <p:sp>
        <p:nvSpPr>
          <p:cNvPr id="258" name="Google Shape;258;p22"/>
          <p:cNvSpPr txBox="1"/>
          <p:nvPr/>
        </p:nvSpPr>
        <p:spPr>
          <a:xfrm>
            <a:off x="10498285" y="6467840"/>
            <a:ext cx="1502334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i="0">
                <a:solidFill>
                  <a:srgbClr val="00AFEF"/>
                </a:solidFill>
                <a:latin typeface="K2D"/>
                <a:ea typeface="K2D"/>
                <a:cs typeface="K2D"/>
                <a:sym typeface="K2D"/>
              </a:rPr>
              <a:t>www.ctu.edu.vn</a:t>
            </a:r>
            <a:endParaRPr/>
          </a:p>
        </p:txBody>
      </p:sp>
      <p:pic>
        <p:nvPicPr>
          <p:cNvPr id="259" name="Google Shape;259;p2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573866" y="6481985"/>
            <a:ext cx="9339545" cy="118261"/>
          </a:xfrm>
          <a:prstGeom prst="rect">
            <a:avLst/>
          </a:prstGeom>
          <a:noFill/>
          <a:ln>
            <a:noFill/>
          </a:ln>
        </p:spPr>
      </p:pic>
      <p:pic>
        <p:nvPicPr>
          <p:cNvPr id="260" name="Google Shape;260;p2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209872" y="3047462"/>
            <a:ext cx="292100" cy="292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1" name="Google Shape;261;p2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1987783" y="93587"/>
            <a:ext cx="107165" cy="10700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>
  <p:cSld name="Comparison">
    <p:spTree>
      <p:nvGrpSpPr>
        <p:cNvPr id="1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23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9388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F5CA9"/>
              </a:buClr>
              <a:buSzPts val="3600"/>
              <a:buFont typeface="K2D"/>
              <a:buNone/>
              <a:defRPr sz="3600" b="1">
                <a:solidFill>
                  <a:srgbClr val="1F5CA9"/>
                </a:solidFill>
                <a:latin typeface="K2D"/>
                <a:ea typeface="K2D"/>
                <a:cs typeface="K2D"/>
                <a:sym typeface="K2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4" name="Google Shape;264;p23"/>
          <p:cNvSpPr txBox="1">
            <a:spLocks noGrp="1"/>
          </p:cNvSpPr>
          <p:nvPr>
            <p:ph type="body" idx="1"/>
          </p:nvPr>
        </p:nvSpPr>
        <p:spPr>
          <a:xfrm>
            <a:off x="839789" y="1919678"/>
            <a:ext cx="5046661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AFEF"/>
              </a:buClr>
              <a:buSzPts val="2800"/>
              <a:buNone/>
              <a:defRPr sz="2800" b="1">
                <a:solidFill>
                  <a:srgbClr val="00AFEF"/>
                </a:solidFill>
                <a:latin typeface="K2D"/>
                <a:ea typeface="K2D"/>
                <a:cs typeface="K2D"/>
                <a:sym typeface="K2D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265" name="Google Shape;265;p23"/>
          <p:cNvSpPr txBox="1">
            <a:spLocks noGrp="1"/>
          </p:cNvSpPr>
          <p:nvPr>
            <p:ph type="body" idx="2"/>
          </p:nvPr>
        </p:nvSpPr>
        <p:spPr>
          <a:xfrm>
            <a:off x="839788" y="3006726"/>
            <a:ext cx="5046662" cy="31094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0" i="0">
                <a:latin typeface="K2D"/>
                <a:ea typeface="K2D"/>
                <a:cs typeface="K2D"/>
                <a:sym typeface="K2D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0" i="0">
                <a:latin typeface="K2D"/>
                <a:ea typeface="K2D"/>
                <a:cs typeface="K2D"/>
                <a:sym typeface="K2D"/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0" i="0">
                <a:latin typeface="K2D"/>
                <a:ea typeface="K2D"/>
                <a:cs typeface="K2D"/>
                <a:sym typeface="K2D"/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0" i="0">
                <a:latin typeface="K2D"/>
                <a:ea typeface="K2D"/>
                <a:cs typeface="K2D"/>
                <a:sym typeface="K2D"/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0" i="0">
                <a:latin typeface="K2D"/>
                <a:ea typeface="K2D"/>
                <a:cs typeface="K2D"/>
                <a:sym typeface="K2D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66" name="Google Shape;266;p23"/>
          <p:cNvSpPr txBox="1">
            <a:spLocks noGrp="1"/>
          </p:cNvSpPr>
          <p:nvPr>
            <p:ph type="body" idx="3"/>
          </p:nvPr>
        </p:nvSpPr>
        <p:spPr>
          <a:xfrm>
            <a:off x="6308727" y="1919678"/>
            <a:ext cx="5046661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AFEF"/>
              </a:buClr>
              <a:buSzPts val="2800"/>
              <a:buNone/>
              <a:defRPr sz="2800" b="1">
                <a:solidFill>
                  <a:srgbClr val="00AFEF"/>
                </a:solidFill>
                <a:latin typeface="K2D"/>
                <a:ea typeface="K2D"/>
                <a:cs typeface="K2D"/>
                <a:sym typeface="K2D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267" name="Google Shape;267;p23"/>
          <p:cNvSpPr txBox="1">
            <a:spLocks noGrp="1"/>
          </p:cNvSpPr>
          <p:nvPr>
            <p:ph type="body" idx="4"/>
          </p:nvPr>
        </p:nvSpPr>
        <p:spPr>
          <a:xfrm>
            <a:off x="6308726" y="3006726"/>
            <a:ext cx="5046662" cy="31094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0" i="0">
                <a:latin typeface="K2D"/>
                <a:ea typeface="K2D"/>
                <a:cs typeface="K2D"/>
                <a:sym typeface="K2D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0" i="0">
                <a:latin typeface="K2D"/>
                <a:ea typeface="K2D"/>
                <a:cs typeface="K2D"/>
                <a:sym typeface="K2D"/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0" i="0">
                <a:latin typeface="K2D"/>
                <a:ea typeface="K2D"/>
                <a:cs typeface="K2D"/>
                <a:sym typeface="K2D"/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0" i="0">
                <a:latin typeface="K2D"/>
                <a:ea typeface="K2D"/>
                <a:cs typeface="K2D"/>
                <a:sym typeface="K2D"/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0" i="0">
                <a:latin typeface="K2D"/>
                <a:ea typeface="K2D"/>
                <a:cs typeface="K2D"/>
                <a:sym typeface="K2D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68" name="Google Shape;268;p23"/>
          <p:cNvSpPr/>
          <p:nvPr/>
        </p:nvSpPr>
        <p:spPr>
          <a:xfrm>
            <a:off x="135235" y="6474525"/>
            <a:ext cx="544432" cy="298450"/>
          </a:xfrm>
          <a:prstGeom prst="rect">
            <a:avLst/>
          </a:prstGeom>
          <a:solidFill>
            <a:srgbClr val="1F5CA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>
              <a:solidFill>
                <a:schemeClr val="lt1"/>
              </a:solidFill>
              <a:latin typeface="K2D"/>
              <a:ea typeface="K2D"/>
              <a:cs typeface="K2D"/>
              <a:sym typeface="K2D"/>
            </a:endParaRPr>
          </a:p>
        </p:txBody>
      </p:sp>
      <p:sp>
        <p:nvSpPr>
          <p:cNvPr id="269" name="Google Shape;269;p23"/>
          <p:cNvSpPr/>
          <p:nvPr/>
        </p:nvSpPr>
        <p:spPr>
          <a:xfrm>
            <a:off x="119712" y="6488235"/>
            <a:ext cx="544432" cy="298450"/>
          </a:xfrm>
          <a:prstGeom prst="rect">
            <a:avLst/>
          </a:prstGeom>
          <a:solidFill>
            <a:srgbClr val="00AFE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>
              <a:solidFill>
                <a:schemeClr val="lt1"/>
              </a:solidFill>
              <a:latin typeface="K2D"/>
              <a:ea typeface="K2D"/>
              <a:cs typeface="K2D"/>
              <a:sym typeface="K2D"/>
            </a:endParaRPr>
          </a:p>
        </p:txBody>
      </p:sp>
      <p:sp>
        <p:nvSpPr>
          <p:cNvPr id="270" name="Google Shape;270;p23"/>
          <p:cNvSpPr txBox="1"/>
          <p:nvPr/>
        </p:nvSpPr>
        <p:spPr>
          <a:xfrm>
            <a:off x="159150" y="6454898"/>
            <a:ext cx="465556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>
                <a:solidFill>
                  <a:schemeClr val="lt1"/>
                </a:solidFill>
                <a:latin typeface="K2D"/>
                <a:ea typeface="K2D"/>
                <a:cs typeface="K2D"/>
                <a:sym typeface="K2D"/>
              </a:rPr>
              <a:t>‹#›</a:t>
            </a:fld>
            <a:endParaRPr sz="1200">
              <a:solidFill>
                <a:schemeClr val="lt1"/>
              </a:solidFill>
              <a:latin typeface="K2D"/>
              <a:ea typeface="K2D"/>
              <a:cs typeface="K2D"/>
              <a:sym typeface="K2D"/>
            </a:endParaRPr>
          </a:p>
        </p:txBody>
      </p:sp>
      <p:sp>
        <p:nvSpPr>
          <p:cNvPr id="271" name="Google Shape;271;p23"/>
          <p:cNvSpPr txBox="1">
            <a:spLocks noGrp="1"/>
          </p:cNvSpPr>
          <p:nvPr>
            <p:ph type="dt" idx="10"/>
          </p:nvPr>
        </p:nvSpPr>
        <p:spPr>
          <a:xfrm>
            <a:off x="838200" y="6548263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1">
                <a:latin typeface="K2D"/>
                <a:ea typeface="K2D"/>
                <a:cs typeface="K2D"/>
                <a:sym typeface="K2D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2" name="Google Shape;272;p23"/>
          <p:cNvSpPr txBox="1">
            <a:spLocks noGrp="1"/>
          </p:cNvSpPr>
          <p:nvPr>
            <p:ph type="ftr" idx="11"/>
          </p:nvPr>
        </p:nvSpPr>
        <p:spPr>
          <a:xfrm>
            <a:off x="4038600" y="6548263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>
                <a:latin typeface="K2D"/>
                <a:ea typeface="K2D"/>
                <a:cs typeface="K2D"/>
                <a:sym typeface="K2D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273" name="Google Shape;273;p23"/>
          <p:cNvGrpSpPr/>
          <p:nvPr/>
        </p:nvGrpSpPr>
        <p:grpSpPr>
          <a:xfrm>
            <a:off x="741485" y="6410864"/>
            <a:ext cx="2760487" cy="419178"/>
            <a:chOff x="741485" y="6410864"/>
            <a:chExt cx="2760487" cy="419178"/>
          </a:xfrm>
        </p:grpSpPr>
        <p:sp>
          <p:nvSpPr>
            <p:cNvPr id="274" name="Google Shape;274;p23"/>
            <p:cNvSpPr txBox="1"/>
            <p:nvPr/>
          </p:nvSpPr>
          <p:spPr>
            <a:xfrm>
              <a:off x="741485" y="6599210"/>
              <a:ext cx="1922253" cy="2308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AFEF"/>
                </a:buClr>
                <a:buSzPts val="900"/>
                <a:buFont typeface="Barlow"/>
                <a:buNone/>
              </a:pPr>
              <a:r>
                <a:rPr lang="en-US" sz="900">
                  <a:solidFill>
                    <a:srgbClr val="00AFEF"/>
                  </a:solidFill>
                  <a:latin typeface="Barlow"/>
                  <a:ea typeface="Barlow"/>
                  <a:cs typeface="Barlow"/>
                  <a:sym typeface="Barlow"/>
                </a:rPr>
                <a:t>Cộng đồng – Toàn diện – Ưu việt</a:t>
              </a:r>
              <a:endParaRPr sz="900">
                <a:solidFill>
                  <a:srgbClr val="00AFEF"/>
                </a:solidFill>
                <a:latin typeface="Barlow"/>
                <a:ea typeface="Barlow"/>
                <a:cs typeface="Barlow"/>
                <a:sym typeface="Barlow"/>
              </a:endParaRPr>
            </a:p>
          </p:txBody>
        </p:sp>
        <p:sp>
          <p:nvSpPr>
            <p:cNvPr id="275" name="Google Shape;275;p23"/>
            <p:cNvSpPr txBox="1"/>
            <p:nvPr/>
          </p:nvSpPr>
          <p:spPr>
            <a:xfrm>
              <a:off x="741485" y="6410864"/>
              <a:ext cx="2760487" cy="30777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 b="1">
                  <a:solidFill>
                    <a:srgbClr val="1F5CA9"/>
                  </a:solidFill>
                  <a:latin typeface="K2D"/>
                  <a:ea typeface="K2D"/>
                  <a:cs typeface="K2D"/>
                  <a:sym typeface="K2D"/>
                </a:rPr>
                <a:t>ĐẠI HỌC CẦN THƠ</a:t>
              </a:r>
              <a:endParaRPr sz="1400" b="1">
                <a:solidFill>
                  <a:srgbClr val="1F5CA9"/>
                </a:solidFill>
                <a:latin typeface="K2D"/>
                <a:ea typeface="K2D"/>
                <a:cs typeface="K2D"/>
                <a:sym typeface="K2D"/>
              </a:endParaRPr>
            </a:p>
          </p:txBody>
        </p:sp>
      </p:grpSp>
      <p:sp>
        <p:nvSpPr>
          <p:cNvPr id="276" name="Google Shape;276;p23"/>
          <p:cNvSpPr txBox="1"/>
          <p:nvPr/>
        </p:nvSpPr>
        <p:spPr>
          <a:xfrm>
            <a:off x="10498285" y="6467840"/>
            <a:ext cx="1502334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i="0">
                <a:solidFill>
                  <a:srgbClr val="00AFEF"/>
                </a:solidFill>
                <a:latin typeface="K2D"/>
                <a:ea typeface="K2D"/>
                <a:cs typeface="K2D"/>
                <a:sym typeface="K2D"/>
              </a:rPr>
              <a:t>www.ctu.edu.vn</a:t>
            </a:r>
            <a:endParaRPr/>
          </a:p>
        </p:txBody>
      </p:sp>
      <p:pic>
        <p:nvPicPr>
          <p:cNvPr id="277" name="Google Shape;277;p2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573866" y="6481985"/>
            <a:ext cx="9339545" cy="118261"/>
          </a:xfrm>
          <a:prstGeom prst="rect">
            <a:avLst/>
          </a:prstGeom>
          <a:noFill/>
          <a:ln>
            <a:noFill/>
          </a:ln>
        </p:spPr>
      </p:pic>
      <p:pic>
        <p:nvPicPr>
          <p:cNvPr id="278" name="Google Shape;278;p2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78656" y="688507"/>
            <a:ext cx="292100" cy="292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9" name="Google Shape;279;p2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987783" y="93587"/>
            <a:ext cx="107165" cy="10700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K2D"/>
              <a:buNone/>
              <a:defRPr sz="4400" b="0" i="0" u="none" strike="noStrike" cap="none">
                <a:solidFill>
                  <a:schemeClr val="dk1"/>
                </a:solidFill>
                <a:latin typeface="K2D"/>
                <a:ea typeface="K2D"/>
                <a:cs typeface="K2D"/>
                <a:sym typeface="K2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K2D"/>
                <a:ea typeface="K2D"/>
                <a:cs typeface="K2D"/>
                <a:sym typeface="K2D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K2D"/>
                <a:ea typeface="K2D"/>
                <a:cs typeface="K2D"/>
                <a:sym typeface="K2D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K2D"/>
                <a:ea typeface="K2D"/>
                <a:cs typeface="K2D"/>
                <a:sym typeface="K2D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K2D"/>
                <a:ea typeface="K2D"/>
                <a:cs typeface="K2D"/>
                <a:sym typeface="K2D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K2D"/>
                <a:ea typeface="K2D"/>
                <a:cs typeface="K2D"/>
                <a:sym typeface="K2D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K2D"/>
                <a:ea typeface="K2D"/>
                <a:cs typeface="K2D"/>
                <a:sym typeface="K2D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K2D"/>
                <a:ea typeface="K2D"/>
                <a:cs typeface="K2D"/>
                <a:sym typeface="K2D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K2D"/>
                <a:ea typeface="K2D"/>
                <a:cs typeface="K2D"/>
                <a:sym typeface="K2D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K2D"/>
                <a:ea typeface="K2D"/>
                <a:cs typeface="K2D"/>
                <a:sym typeface="K2D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K2D"/>
                <a:ea typeface="K2D"/>
                <a:cs typeface="K2D"/>
                <a:sym typeface="K2D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K2D"/>
                <a:ea typeface="K2D"/>
                <a:cs typeface="K2D"/>
                <a:sym typeface="K2D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K2D"/>
                <a:ea typeface="K2D"/>
                <a:cs typeface="K2D"/>
                <a:sym typeface="K2D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K2D"/>
                <a:ea typeface="K2D"/>
                <a:cs typeface="K2D"/>
                <a:sym typeface="K2D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K2D"/>
                <a:ea typeface="K2D"/>
                <a:cs typeface="K2D"/>
                <a:sym typeface="K2D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K2D"/>
                <a:ea typeface="K2D"/>
                <a:cs typeface="K2D"/>
                <a:sym typeface="K2D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K2D"/>
                <a:ea typeface="K2D"/>
                <a:cs typeface="K2D"/>
                <a:sym typeface="K2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  <p:sldLayoutId id="2147483665" r:id="rId12"/>
    <p:sldLayoutId id="2147483666" r:id="rId13"/>
    <p:sldLayoutId id="2147483667" r:id="rId14"/>
    <p:sldLayoutId id="2147483668" r:id="rId15"/>
    <p:sldLayoutId id="2147483669" r:id="rId16"/>
    <p:sldLayoutId id="2147483670" r:id="rId17"/>
    <p:sldLayoutId id="2147483672" r:id="rId18"/>
    <p:sldLayoutId id="2147483673" r:id="rId19"/>
    <p:sldLayoutId id="2147483674" r:id="rId20"/>
    <p:sldLayoutId id="2147483675" r:id="rId21"/>
    <p:sldLayoutId id="2147483676" r:id="rId2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Box 30">
            <a:extLst>
              <a:ext uri="{FF2B5EF4-FFF2-40B4-BE49-F238E27FC236}">
                <a16:creationId xmlns:a16="http://schemas.microsoft.com/office/drawing/2014/main" id="{2E516024-B1DC-48FB-AA91-80696AFA0A95}"/>
              </a:ext>
            </a:extLst>
          </p:cNvPr>
          <p:cNvSpPr txBox="1"/>
          <p:nvPr/>
        </p:nvSpPr>
        <p:spPr>
          <a:xfrm>
            <a:off x="4367843" y="6048507"/>
            <a:ext cx="35782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i="1" dirty="0" err="1">
                <a:solidFill>
                  <a:srgbClr val="1F5CAA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Cần</a:t>
            </a:r>
            <a:r>
              <a:rPr lang="en-US" i="1" dirty="0">
                <a:solidFill>
                  <a:srgbClr val="1F5CAA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Thơ, </a:t>
            </a:r>
            <a:r>
              <a:rPr lang="en-US" i="1" dirty="0" err="1">
                <a:solidFill>
                  <a:srgbClr val="1F5CAA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ngày</a:t>
            </a:r>
            <a:r>
              <a:rPr lang="en-US" i="1" dirty="0">
                <a:solidFill>
                  <a:srgbClr val="1F5CAA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06 </a:t>
            </a:r>
            <a:r>
              <a:rPr lang="en-US" i="1" dirty="0" err="1">
                <a:solidFill>
                  <a:srgbClr val="1F5CAA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tháng</a:t>
            </a:r>
            <a:r>
              <a:rPr lang="en-US" i="1" dirty="0">
                <a:solidFill>
                  <a:srgbClr val="1F5CAA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3 </a:t>
            </a:r>
            <a:r>
              <a:rPr lang="en-US" i="1" dirty="0" err="1">
                <a:solidFill>
                  <a:srgbClr val="1F5CAA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năm</a:t>
            </a:r>
            <a:r>
              <a:rPr lang="en-US" i="1" dirty="0">
                <a:solidFill>
                  <a:srgbClr val="1F5CAA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2026</a:t>
            </a:r>
          </a:p>
        </p:txBody>
      </p:sp>
      <p:sp>
        <p:nvSpPr>
          <p:cNvPr id="22" name="Title 5">
            <a:extLst>
              <a:ext uri="{FF2B5EF4-FFF2-40B4-BE49-F238E27FC236}">
                <a16:creationId xmlns:a16="http://schemas.microsoft.com/office/drawing/2014/main" id="{A19BF97F-4384-40A5-96B3-6C4BC41D47C9}"/>
              </a:ext>
            </a:extLst>
          </p:cNvPr>
          <p:cNvSpPr txBox="1">
            <a:spLocks/>
          </p:cNvSpPr>
          <p:nvPr/>
        </p:nvSpPr>
        <p:spPr>
          <a:xfrm>
            <a:off x="644273" y="1836318"/>
            <a:ext cx="11025367" cy="523958"/>
          </a:xfrm>
          <a:prstGeom prst="rect">
            <a:avLst/>
          </a:prstGeom>
        </p:spPr>
        <p:txBody>
          <a:bodyPr>
            <a:normAutofit fontScale="8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K2d" panose="00000500000000000000" pitchFamily="2" charset="-34"/>
                <a:ea typeface="+mj-ea"/>
                <a:cs typeface="+mj-cs"/>
              </a:defRPr>
            </a:lvl1pPr>
          </a:lstStyle>
          <a:p>
            <a:pPr algn="ctr"/>
            <a:r>
              <a:rPr lang="en-US" alt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BÁO CÁO ĐÁNH GIÁ GIỮA KỲ</a:t>
            </a:r>
          </a:p>
        </p:txBody>
      </p:sp>
      <p:sp>
        <p:nvSpPr>
          <p:cNvPr id="23" name="Subtitle 7">
            <a:extLst>
              <a:ext uri="{FF2B5EF4-FFF2-40B4-BE49-F238E27FC236}">
                <a16:creationId xmlns:a16="http://schemas.microsoft.com/office/drawing/2014/main" id="{A90C4B47-C6DF-4833-8E66-7078FE7398AD}"/>
              </a:ext>
            </a:extLst>
          </p:cNvPr>
          <p:cNvSpPr txBox="1">
            <a:spLocks/>
          </p:cNvSpPr>
          <p:nvPr/>
        </p:nvSpPr>
        <p:spPr>
          <a:xfrm>
            <a:off x="17740" y="2543799"/>
            <a:ext cx="12192000" cy="1953926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K2d" panose="00000500000000000000" pitchFamily="2" charset="-34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K2d" panose="00000500000000000000" pitchFamily="2" charset="-34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K2d" panose="00000500000000000000" pitchFamily="2" charset="-34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K2d" panose="00000500000000000000" pitchFamily="2" charset="-34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K2d" panose="00000500000000000000" pitchFamily="2" charset="-34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Tên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luận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án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tiến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sĩ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:</a:t>
            </a:r>
          </a:p>
          <a:p>
            <a:pPr algn="ctr"/>
            <a:r>
              <a:rPr lang="vi-VN" altLang="en-US" sz="2400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NGHIÊN CỨU GIẢI PHÁP QUẢN LÝ </a:t>
            </a:r>
          </a:p>
          <a:p>
            <a:pPr algn="ctr"/>
            <a:r>
              <a:rPr lang="vi-VN" altLang="en-US" sz="2400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CHẤT THẢI ĐIỆN TỬ TẠI THÀNH PHỐ CẦN THƠ 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FC1D27BC-3C90-445A-96B1-68D5E1E687DA}"/>
              </a:ext>
            </a:extLst>
          </p:cNvPr>
          <p:cNvGrpSpPr/>
          <p:nvPr/>
        </p:nvGrpSpPr>
        <p:grpSpPr>
          <a:xfrm>
            <a:off x="571879" y="4463913"/>
            <a:ext cx="11187938" cy="861524"/>
            <a:chOff x="481702" y="4449516"/>
            <a:chExt cx="11187938" cy="861524"/>
          </a:xfrm>
        </p:grpSpPr>
        <p:sp>
          <p:nvSpPr>
            <p:cNvPr id="25" name="Text Placeholder 9">
              <a:extLst>
                <a:ext uri="{FF2B5EF4-FFF2-40B4-BE49-F238E27FC236}">
                  <a16:creationId xmlns:a16="http://schemas.microsoft.com/office/drawing/2014/main" id="{7954FB9B-3C91-4069-AAF1-5F5C53B8B6F1}"/>
                </a:ext>
              </a:extLst>
            </p:cNvPr>
            <p:cNvSpPr txBox="1">
              <a:spLocks/>
            </p:cNvSpPr>
            <p:nvPr/>
          </p:nvSpPr>
          <p:spPr>
            <a:xfrm>
              <a:off x="481702" y="4449516"/>
              <a:ext cx="7798001" cy="492125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b="0" i="0" kern="1200">
                  <a:solidFill>
                    <a:schemeClr val="tx1"/>
                  </a:solidFill>
                  <a:latin typeface="K2d" panose="00000500000000000000" pitchFamily="2" charset="-34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b="0" i="0" kern="1200">
                  <a:solidFill>
                    <a:schemeClr val="tx1"/>
                  </a:solidFill>
                  <a:latin typeface="K2d" panose="00000500000000000000" pitchFamily="2" charset="-34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b="0" i="0" kern="1200">
                  <a:solidFill>
                    <a:schemeClr val="tx1"/>
                  </a:solidFill>
                  <a:latin typeface="K2d" panose="00000500000000000000" pitchFamily="2" charset="-34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b="0" i="0" kern="1200">
                  <a:solidFill>
                    <a:schemeClr val="tx1"/>
                  </a:solidFill>
                  <a:latin typeface="K2d" panose="00000500000000000000" pitchFamily="2" charset="-34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b="0" i="0" kern="1200">
                  <a:solidFill>
                    <a:schemeClr val="tx1"/>
                  </a:solidFill>
                  <a:latin typeface="K2d" panose="00000500000000000000" pitchFamily="2" charset="-34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2000" b="1" dirty="0" err="1">
                  <a:solidFill>
                    <a:srgbClr val="FF0000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Ngành</a:t>
              </a:r>
              <a:r>
                <a:rPr lang="en-US" sz="20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: </a:t>
              </a:r>
              <a:r>
                <a:rPr lang="en-US" sz="2000" b="1" dirty="0">
                  <a:solidFill>
                    <a:srgbClr val="1F5CAA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Kinh </a:t>
              </a:r>
              <a:r>
                <a:rPr lang="en-US" sz="2000" b="1" dirty="0" err="1">
                  <a:solidFill>
                    <a:srgbClr val="1F5CAA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tế</a:t>
              </a:r>
              <a:r>
                <a:rPr lang="en-US" sz="2000" b="1" dirty="0">
                  <a:solidFill>
                    <a:srgbClr val="1F5CAA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000" b="1" dirty="0" err="1">
                  <a:solidFill>
                    <a:srgbClr val="1F5CAA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nông</a:t>
              </a:r>
              <a:r>
                <a:rPr lang="en-US" sz="2000" b="1" dirty="0">
                  <a:solidFill>
                    <a:srgbClr val="1F5CAA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000" b="1" dirty="0" err="1">
                  <a:solidFill>
                    <a:srgbClr val="1F5CAA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nghiệp</a:t>
              </a:r>
              <a:endParaRPr lang="en-US" sz="2000" b="1" dirty="0">
                <a:solidFill>
                  <a:srgbClr val="1F5CAA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6" name="Text Placeholder 9">
              <a:extLst>
                <a:ext uri="{FF2B5EF4-FFF2-40B4-BE49-F238E27FC236}">
                  <a16:creationId xmlns:a16="http://schemas.microsoft.com/office/drawing/2014/main" id="{1DF8E472-4327-4DBE-9E85-636B392FDAB2}"/>
                </a:ext>
              </a:extLst>
            </p:cNvPr>
            <p:cNvSpPr txBox="1">
              <a:spLocks/>
            </p:cNvSpPr>
            <p:nvPr/>
          </p:nvSpPr>
          <p:spPr>
            <a:xfrm>
              <a:off x="8099964" y="4449517"/>
              <a:ext cx="3569676" cy="49212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000" b="1" i="0" kern="1200" baseline="0">
                  <a:solidFill>
                    <a:schemeClr val="bg1"/>
                  </a:solidFill>
                  <a:latin typeface="K2d" panose="00000500000000000000" pitchFamily="2" charset="-34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400" b="0" i="0" kern="1200">
                  <a:solidFill>
                    <a:schemeClr val="bg1"/>
                  </a:solidFill>
                  <a:latin typeface="Barlow" panose="00000500000000000000" pitchFamily="2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200" b="0" i="0" kern="1200">
                  <a:solidFill>
                    <a:schemeClr val="bg1"/>
                  </a:solidFill>
                  <a:latin typeface="Barlow" panose="00000500000000000000" pitchFamily="2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100" b="0" i="0" kern="1200">
                  <a:solidFill>
                    <a:schemeClr val="bg1"/>
                  </a:solidFill>
                  <a:latin typeface="Barlow" panose="00000500000000000000" pitchFamily="2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100" b="0" i="0" kern="1200">
                  <a:solidFill>
                    <a:schemeClr val="bg1"/>
                  </a:solidFill>
                  <a:latin typeface="Barlow" panose="00000500000000000000" pitchFamily="2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dirty="0" err="1">
                  <a:solidFill>
                    <a:srgbClr val="FF0000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Mã</a:t>
              </a:r>
              <a:r>
                <a:rPr lang="en-US" dirty="0">
                  <a:solidFill>
                    <a:srgbClr val="FF0000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dirty="0" err="1">
                  <a:solidFill>
                    <a:srgbClr val="FF0000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ngành</a:t>
              </a:r>
              <a:r>
                <a:rPr lang="en-US" dirty="0">
                  <a:solidFill>
                    <a:srgbClr val="FF0000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: </a:t>
              </a:r>
              <a:r>
                <a:rPr lang="en-US" dirty="0">
                  <a:solidFill>
                    <a:srgbClr val="1F5CAA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9620115</a:t>
              </a:r>
            </a:p>
          </p:txBody>
        </p:sp>
        <p:sp>
          <p:nvSpPr>
            <p:cNvPr id="32" name="Text Placeholder 9">
              <a:extLst>
                <a:ext uri="{FF2B5EF4-FFF2-40B4-BE49-F238E27FC236}">
                  <a16:creationId xmlns:a16="http://schemas.microsoft.com/office/drawing/2014/main" id="{686B47E0-EB7E-489D-876F-1A0B0A23AA18}"/>
                </a:ext>
              </a:extLst>
            </p:cNvPr>
            <p:cNvSpPr txBox="1">
              <a:spLocks/>
            </p:cNvSpPr>
            <p:nvPr/>
          </p:nvSpPr>
          <p:spPr>
            <a:xfrm>
              <a:off x="493144" y="4818915"/>
              <a:ext cx="7798001" cy="492125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b="0" i="0" kern="1200">
                  <a:solidFill>
                    <a:schemeClr val="tx1"/>
                  </a:solidFill>
                  <a:latin typeface="K2d" panose="00000500000000000000" pitchFamily="2" charset="-34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b="0" i="0" kern="1200">
                  <a:solidFill>
                    <a:schemeClr val="tx1"/>
                  </a:solidFill>
                  <a:latin typeface="K2d" panose="00000500000000000000" pitchFamily="2" charset="-34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b="0" i="0" kern="1200">
                  <a:solidFill>
                    <a:schemeClr val="tx1"/>
                  </a:solidFill>
                  <a:latin typeface="K2d" panose="00000500000000000000" pitchFamily="2" charset="-34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b="0" i="0" kern="1200">
                  <a:solidFill>
                    <a:schemeClr val="tx1"/>
                  </a:solidFill>
                  <a:latin typeface="K2d" panose="00000500000000000000" pitchFamily="2" charset="-34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b="0" i="0" kern="1200">
                  <a:solidFill>
                    <a:schemeClr val="tx1"/>
                  </a:solidFill>
                  <a:latin typeface="K2d" panose="00000500000000000000" pitchFamily="2" charset="-34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2000" b="1" dirty="0" err="1">
                  <a:solidFill>
                    <a:srgbClr val="FF0000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Nghiên</a:t>
              </a:r>
              <a:r>
                <a:rPr lang="en-US" sz="20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000" b="1" dirty="0" err="1">
                  <a:solidFill>
                    <a:srgbClr val="FF0000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cứu</a:t>
              </a:r>
              <a:r>
                <a:rPr lang="en-US" sz="20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000" b="1" dirty="0" err="1">
                  <a:solidFill>
                    <a:srgbClr val="FF0000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sinh</a:t>
              </a:r>
              <a:r>
                <a:rPr lang="en-US" sz="20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: </a:t>
              </a:r>
              <a:r>
                <a:rPr lang="en-US" sz="2000" b="1" dirty="0">
                  <a:solidFill>
                    <a:srgbClr val="1F5CAA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Nguyễn Văn A</a:t>
              </a:r>
            </a:p>
          </p:txBody>
        </p:sp>
        <p:sp>
          <p:nvSpPr>
            <p:cNvPr id="33" name="Text Placeholder 9">
              <a:extLst>
                <a:ext uri="{FF2B5EF4-FFF2-40B4-BE49-F238E27FC236}">
                  <a16:creationId xmlns:a16="http://schemas.microsoft.com/office/drawing/2014/main" id="{2F6907B7-98C2-4648-B586-FE10359A32A3}"/>
                </a:ext>
              </a:extLst>
            </p:cNvPr>
            <p:cNvSpPr txBox="1">
              <a:spLocks/>
            </p:cNvSpPr>
            <p:nvPr/>
          </p:nvSpPr>
          <p:spPr>
            <a:xfrm>
              <a:off x="8099964" y="4810125"/>
              <a:ext cx="3569676" cy="49212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000" b="1" i="0" kern="1200" baseline="0">
                  <a:solidFill>
                    <a:schemeClr val="bg1"/>
                  </a:solidFill>
                  <a:latin typeface="K2d" panose="00000500000000000000" pitchFamily="2" charset="-34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400" b="0" i="0" kern="1200">
                  <a:solidFill>
                    <a:schemeClr val="bg1"/>
                  </a:solidFill>
                  <a:latin typeface="Barlow" panose="00000500000000000000" pitchFamily="2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200" b="0" i="0" kern="1200">
                  <a:solidFill>
                    <a:schemeClr val="bg1"/>
                  </a:solidFill>
                  <a:latin typeface="Barlow" panose="00000500000000000000" pitchFamily="2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100" b="0" i="0" kern="1200">
                  <a:solidFill>
                    <a:schemeClr val="bg1"/>
                  </a:solidFill>
                  <a:latin typeface="Barlow" panose="00000500000000000000" pitchFamily="2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100" b="0" i="0" kern="1200">
                  <a:solidFill>
                    <a:schemeClr val="bg1"/>
                  </a:solidFill>
                  <a:latin typeface="Barlow" panose="00000500000000000000" pitchFamily="2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dirty="0" err="1">
                  <a:solidFill>
                    <a:srgbClr val="FF0000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Khóa</a:t>
              </a:r>
              <a:r>
                <a:rPr lang="en-US" dirty="0">
                  <a:solidFill>
                    <a:srgbClr val="FF0000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: </a:t>
              </a:r>
              <a:r>
                <a:rPr lang="en-US" dirty="0">
                  <a:solidFill>
                    <a:srgbClr val="1F5CAA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2022</a:t>
              </a: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38CC991D-9BC2-13AB-CFBD-FD07EFB1AD59}"/>
              </a:ext>
            </a:extLst>
          </p:cNvPr>
          <p:cNvSpPr txBox="1"/>
          <p:nvPr/>
        </p:nvSpPr>
        <p:spPr>
          <a:xfrm>
            <a:off x="571879" y="5255832"/>
            <a:ext cx="11187938" cy="7232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1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Người</a:t>
            </a:r>
            <a:r>
              <a:rPr lang="en-US" sz="1800" b="1" dirty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hướng</a:t>
            </a:r>
            <a:r>
              <a:rPr lang="en-US" sz="1800" b="1" dirty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dẫn</a:t>
            </a:r>
            <a:r>
              <a:rPr lang="en-US" sz="1800" b="1" dirty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chính</a:t>
            </a:r>
            <a:r>
              <a:rPr lang="en-US" sz="1800" b="1" dirty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: </a:t>
            </a:r>
            <a:r>
              <a:rPr lang="en-US" sz="1800" b="1" dirty="0">
                <a:solidFill>
                  <a:srgbClr val="1F5CAA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PGS.TS. Nguyễn Thị Pha, </a:t>
            </a:r>
            <a:r>
              <a:rPr lang="en-US" sz="1800" b="1" dirty="0" err="1">
                <a:solidFill>
                  <a:srgbClr val="1F5CAA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Đại</a:t>
            </a:r>
            <a:r>
              <a:rPr lang="en-US" sz="1800" b="1" dirty="0">
                <a:solidFill>
                  <a:srgbClr val="1F5CAA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1F5CAA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học</a:t>
            </a:r>
            <a:r>
              <a:rPr lang="en-US" sz="1800" b="1" dirty="0">
                <a:solidFill>
                  <a:srgbClr val="1F5CAA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1F5CAA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Cần</a:t>
            </a:r>
            <a:r>
              <a:rPr lang="en-US" sz="1800" b="1" dirty="0">
                <a:solidFill>
                  <a:srgbClr val="1F5CAA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Thơ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US" sz="1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Người</a:t>
            </a:r>
            <a:r>
              <a:rPr lang="en-US" sz="1800" b="1" dirty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hướng</a:t>
            </a:r>
            <a:r>
              <a:rPr lang="en-US" sz="1800" b="1" dirty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dẫn</a:t>
            </a:r>
            <a:r>
              <a:rPr lang="en-US" sz="1800" b="1" dirty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phụ</a:t>
            </a:r>
            <a:r>
              <a:rPr lang="en-US" sz="1800" b="1" dirty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:</a:t>
            </a:r>
            <a:r>
              <a:rPr lang="en-US" sz="1800" b="1" dirty="0">
                <a:solidFill>
                  <a:srgbClr val="1F5CAA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TS. Phạm Thị </a:t>
            </a:r>
            <a:r>
              <a:rPr lang="en-US" sz="1800" b="1" dirty="0" err="1">
                <a:solidFill>
                  <a:srgbClr val="1F5CAA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Bé</a:t>
            </a:r>
            <a:r>
              <a:rPr lang="en-US" sz="1800" b="1" dirty="0">
                <a:solidFill>
                  <a:srgbClr val="1F5CAA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1F5CAA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Tư</a:t>
            </a:r>
            <a:r>
              <a:rPr lang="en-US" sz="1800" b="1" dirty="0">
                <a:solidFill>
                  <a:srgbClr val="1F5CAA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, </a:t>
            </a:r>
            <a:r>
              <a:rPr lang="en-US" sz="1800" b="1" dirty="0" err="1">
                <a:solidFill>
                  <a:srgbClr val="1F5CAA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Đại</a:t>
            </a:r>
            <a:r>
              <a:rPr lang="en-US" sz="1800" b="1" dirty="0">
                <a:solidFill>
                  <a:srgbClr val="1F5CAA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1F5CAA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học</a:t>
            </a:r>
            <a:r>
              <a:rPr lang="en-US" sz="1800" b="1" dirty="0">
                <a:solidFill>
                  <a:srgbClr val="1F5CAA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1F5CAA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Cần</a:t>
            </a:r>
            <a:r>
              <a:rPr lang="en-US" sz="1800" b="1" dirty="0">
                <a:solidFill>
                  <a:srgbClr val="1F5CAA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Thơ</a:t>
            </a:r>
          </a:p>
        </p:txBody>
      </p:sp>
    </p:spTree>
    <p:extLst>
      <p:ext uri="{BB962C8B-B14F-4D97-AF65-F5344CB8AC3E}">
        <p14:creationId xmlns:p14="http://schemas.microsoft.com/office/powerpoint/2010/main" val="30697533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230085" y="2101894"/>
            <a:ext cx="9800772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en-US" sz="660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Xin chân thành cảm ơn        quý Hội đồng đã lắng nghe!</a:t>
            </a:r>
          </a:p>
        </p:txBody>
      </p:sp>
    </p:spTree>
    <p:extLst>
      <p:ext uri="{BB962C8B-B14F-4D97-AF65-F5344CB8AC3E}">
        <p14:creationId xmlns:p14="http://schemas.microsoft.com/office/powerpoint/2010/main" val="39922623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1">
            <a:extLst>
              <a:ext uri="{FF2B5EF4-FFF2-40B4-BE49-F238E27FC236}">
                <a16:creationId xmlns:a16="http://schemas.microsoft.com/office/drawing/2014/main" id="{18381128-F3AA-470B-9299-48E2E9992C28}"/>
              </a:ext>
            </a:extLst>
          </p:cNvPr>
          <p:cNvSpPr>
            <a:spLocks noGrp="1"/>
          </p:cNvSpPr>
          <p:nvPr/>
        </p:nvSpPr>
        <p:spPr>
          <a:xfrm>
            <a:off x="4545270" y="92435"/>
            <a:ext cx="6788625" cy="724247"/>
          </a:xfrm>
          <a:prstGeom prst="rect">
            <a:avLst/>
          </a:prstGeom>
        </p:spPr>
        <p:txBody>
          <a:bodyPr anchor="ctr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5400" b="0" kern="1200" baseline="0">
                <a:solidFill>
                  <a:schemeClr val="bg1"/>
                </a:solidFill>
                <a:latin typeface="+mj-lt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b="1" dirty="0">
                <a:latin typeface="+mn-lt"/>
              </a:rPr>
              <a:t>NỘI DUNG</a:t>
            </a:r>
          </a:p>
        </p:txBody>
      </p:sp>
      <p:sp>
        <p:nvSpPr>
          <p:cNvPr id="3" name="Rectangle 2"/>
          <p:cNvSpPr>
            <a:spLocks noGrp="1" noChangeArrowheads="1"/>
          </p:cNvSpPr>
          <p:nvPr>
            <p:ph type="title"/>
          </p:nvPr>
        </p:nvSpPr>
        <p:spPr>
          <a:xfrm>
            <a:off x="3558745" y="196668"/>
            <a:ext cx="4944850" cy="620014"/>
          </a:xfrm>
        </p:spPr>
        <p:txBody>
          <a:bodyPr>
            <a:normAutofit/>
          </a:bodyPr>
          <a:lstStyle/>
          <a:p>
            <a:pPr algn="ctr" eaLnBrk="1" hangingPunct="1"/>
            <a:r>
              <a:rPr lang="en-US" alt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KẾT QUẢ HỌC TẬP</a:t>
            </a:r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047831"/>
              </p:ext>
            </p:extLst>
          </p:nvPr>
        </p:nvGraphicFramePr>
        <p:xfrm>
          <a:off x="1" y="2580535"/>
          <a:ext cx="12192000" cy="4036395"/>
        </p:xfrm>
        <a:graphic>
          <a:graphicData uri="http://schemas.openxmlformats.org/drawingml/2006/table">
            <a:tbl>
              <a:tblPr>
                <a:tableStyleId>{FABFCF23-3B69-468F-B69F-88F6DE6A72F2}</a:tableStyleId>
              </a:tblPr>
              <a:tblGrid>
                <a:gridCol w="13267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210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846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356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948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85208">
                  <a:extLst>
                    <a:ext uri="{9D8B030D-6E8A-4147-A177-3AD203B41FA5}">
                      <a16:colId xmlns:a16="http://schemas.microsoft.com/office/drawing/2014/main" val="3197922437"/>
                    </a:ext>
                  </a:extLst>
                </a:gridCol>
              </a:tblGrid>
              <a:tr h="88903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937250" algn="r"/>
                        </a:tabLst>
                      </a:pPr>
                      <a:r>
                        <a:rPr kumimoji="0" lang="en-US" sz="2400" b="1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Mã</a:t>
                      </a:r>
                      <a:r>
                        <a:rPr kumimoji="0" lang="en-US" sz="24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HP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937250" algn="r"/>
                        </a:tabLst>
                      </a:pPr>
                      <a:r>
                        <a:rPr kumimoji="0" lang="en-US" sz="2400" b="1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Tên</a:t>
                      </a:r>
                      <a:r>
                        <a:rPr kumimoji="0" lang="en-US" sz="24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400" b="1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Học</a:t>
                      </a:r>
                      <a:r>
                        <a:rPr kumimoji="0" lang="en-US" sz="24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400" b="1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phần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937250" algn="r"/>
                        </a:tabLst>
                      </a:pPr>
                      <a:r>
                        <a:rPr kumimoji="0" lang="en-US" sz="2400" b="1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Tín</a:t>
                      </a:r>
                      <a:r>
                        <a:rPr kumimoji="0" lang="en-US" sz="24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400" b="1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chỉ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937250" algn="r"/>
                        </a:tabLst>
                      </a:pPr>
                      <a:r>
                        <a:rPr kumimoji="0" lang="en-US" sz="2400" b="1" u="none" strike="noStrike" cap="none" normalizeH="0" baseline="0" err="1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Điểm</a:t>
                      </a:r>
                      <a:r>
                        <a:rPr kumimoji="0" lang="en-US" sz="2400" b="1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số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937250" algn="r"/>
                        </a:tabLst>
                      </a:pPr>
                      <a:r>
                        <a:rPr kumimoji="0" lang="en-US" sz="2400" b="1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Điểm</a:t>
                      </a:r>
                      <a:r>
                        <a:rPr kumimoji="0" lang="en-US" sz="24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400" b="1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chữ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937250" algn="r"/>
                        </a:tabLst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Học kỳ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49120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937250" algn="r"/>
                        </a:tabLst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MKH603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937250" algn="r"/>
                        </a:tabLst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Sinh thái đất ngập nước và ứng dụng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937250" algn="r"/>
                        </a:tabLst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937250" algn="r"/>
                        </a:tabLst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9.5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937250" algn="r"/>
                        </a:tabLst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937250" algn="r"/>
                        </a:tabLst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 2022-2023 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49120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937250" algn="r"/>
                        </a:tabLst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MT639</a:t>
                      </a:r>
                      <a:endParaRPr kumimoji="0" 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Cấu trúc và chức năng hệ sinh thái</a:t>
                      </a:r>
                      <a:endParaRPr lang="en-US" sz="240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937250" algn="r"/>
                        </a:tabLst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937250" algn="r"/>
                        </a:tabLst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9.8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937250" algn="r"/>
                        </a:tabLst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937250" algn="r"/>
                        </a:tabLst>
                        <a:defRPr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 2023-2024</a:t>
                      </a:r>
                      <a:endParaRPr kumimoji="0" 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49120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937250" algn="r"/>
                        </a:tabLst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MKH605</a:t>
                      </a:r>
                      <a:endParaRPr kumimoji="0" 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Quản </a:t>
                      </a:r>
                      <a:r>
                        <a:rPr lang="en-US" sz="2400" dirty="0" err="1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lý</a:t>
                      </a:r>
                      <a:r>
                        <a:rPr lang="en-US" sz="24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tổng</a:t>
                      </a:r>
                      <a:r>
                        <a:rPr lang="en-US" sz="24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hợp</a:t>
                      </a:r>
                      <a:r>
                        <a:rPr lang="en-US" sz="24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môi</a:t>
                      </a:r>
                      <a:r>
                        <a:rPr lang="en-US" sz="24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trường</a:t>
                      </a:r>
                      <a:r>
                        <a:rPr lang="en-US" sz="24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đất</a:t>
                      </a:r>
                      <a:r>
                        <a:rPr lang="en-US" sz="24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và</a:t>
                      </a:r>
                      <a:r>
                        <a:rPr lang="en-US" sz="24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nước</a:t>
                      </a:r>
                      <a:endParaRPr lang="en-US" sz="24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937250" algn="r"/>
                        </a:tabLst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937250" algn="r"/>
                        </a:tabLst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8.6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937250" algn="r"/>
                        </a:tabLst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B+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937250" algn="r"/>
                        </a:tabLst>
                        <a:defRPr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 2023-2024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2" name="Title 1"/>
          <p:cNvSpPr txBox="1">
            <a:spLocks/>
          </p:cNvSpPr>
          <p:nvPr/>
        </p:nvSpPr>
        <p:spPr bwMode="auto">
          <a:xfrm>
            <a:off x="587807" y="782370"/>
            <a:ext cx="11742738" cy="576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900">
                <a:solidFill>
                  <a:srgbClr val="000066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rgbClr val="000066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000066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000066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8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1.1 </a:t>
            </a:r>
            <a:r>
              <a:rPr lang="vi-VN" altLang="en-US" sz="28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 học phần bổ sung, chuyển đổi</a:t>
            </a:r>
            <a:endParaRPr lang="en-US" altLang="en-US" sz="2800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itle 1"/>
          <p:cNvSpPr txBox="1">
            <a:spLocks/>
          </p:cNvSpPr>
          <p:nvPr/>
        </p:nvSpPr>
        <p:spPr bwMode="auto">
          <a:xfrm>
            <a:off x="1040402" y="1373877"/>
            <a:ext cx="5415816" cy="944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900">
                <a:solidFill>
                  <a:srgbClr val="000066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rgbClr val="000066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000066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000066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en-US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bổ</a:t>
            </a:r>
            <a:r>
              <a:rPr lang="en-US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sung 09 </a:t>
            </a:r>
            <a:r>
              <a:rPr lang="en-US" alt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tín</a:t>
            </a:r>
            <a:r>
              <a:rPr lang="en-US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endParaRPr lang="en-US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altLang="en-US" sz="24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hoàn</a:t>
            </a:r>
            <a:r>
              <a:rPr lang="en-US" altLang="en-US" sz="24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altLang="en-US" sz="24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9/9 </a:t>
            </a:r>
            <a:r>
              <a:rPr lang="en-US" altLang="en-US" sz="24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tín</a:t>
            </a:r>
            <a:r>
              <a:rPr lang="en-US" altLang="en-US" sz="24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endParaRPr lang="en-US" altLang="en-US" sz="2400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667829" y="784851"/>
            <a:ext cx="5442025" cy="528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900">
                <a:solidFill>
                  <a:srgbClr val="000066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rgbClr val="000066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000066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000066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800" b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1.2 Các học phần trình độ Tiến sĩ 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1097320" y="1402347"/>
            <a:ext cx="7963552" cy="960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900">
                <a:solidFill>
                  <a:srgbClr val="000066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rgbClr val="000066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000066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000066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Yêu cầu: học 11 tín chỉ (8 tc bắt buộc, 3 tc tự chọn)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b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 hoàn thành 8/8 tc bắt buộc, 3/3 tc tự chọn)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9655181"/>
              </p:ext>
            </p:extLst>
          </p:nvPr>
        </p:nvGraphicFramePr>
        <p:xfrm>
          <a:off x="110837" y="2451935"/>
          <a:ext cx="12081163" cy="4351624"/>
        </p:xfrm>
        <a:graphic>
          <a:graphicData uri="http://schemas.openxmlformats.org/drawingml/2006/table">
            <a:tbl>
              <a:tblPr>
                <a:tableStyleId>{FABFCF23-3B69-468F-B69F-88F6DE6A72F2}</a:tableStyleId>
              </a:tblPr>
              <a:tblGrid>
                <a:gridCol w="13093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323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4389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775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180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58725"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Học</a:t>
                      </a: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400" u="none" strike="noStrike" cap="none" normalizeH="0" baseline="0" err="1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kỳ</a:t>
                      </a: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2- </a:t>
                      </a:r>
                      <a:r>
                        <a:rPr kumimoji="0" lang="en-US" sz="240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Năm</a:t>
                      </a: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400" u="none" strike="noStrike" cap="none" normalizeH="0" baseline="0" err="1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học</a:t>
                      </a: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2022-2023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872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937250" algn="r"/>
                        </a:tabLst>
                      </a:pPr>
                      <a:r>
                        <a:rPr kumimoji="0" lang="en-US" sz="2400" b="1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Mã</a:t>
                      </a:r>
                      <a:r>
                        <a:rPr kumimoji="0" lang="en-US" sz="24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HP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937250" algn="r"/>
                        </a:tabLst>
                      </a:pPr>
                      <a:r>
                        <a:rPr kumimoji="0" lang="en-US" sz="2400" b="1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Tên</a:t>
                      </a:r>
                      <a:r>
                        <a:rPr kumimoji="0" lang="en-US" sz="24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400" b="1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Học</a:t>
                      </a:r>
                      <a:r>
                        <a:rPr kumimoji="0" lang="en-US" sz="24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400" b="1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phần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937250" algn="r"/>
                        </a:tabLst>
                      </a:pPr>
                      <a:r>
                        <a:rPr kumimoji="0" lang="en-US" sz="2400" b="1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Tín</a:t>
                      </a:r>
                      <a:r>
                        <a:rPr kumimoji="0" lang="en-US" sz="24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400" b="1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chỉ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937250" algn="r"/>
                        </a:tabLst>
                      </a:pPr>
                      <a:r>
                        <a:rPr kumimoji="0" lang="en-US" sz="2400" b="1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Điểm</a:t>
                      </a:r>
                      <a:r>
                        <a:rPr kumimoji="0" lang="en-US" sz="24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10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937250" algn="r"/>
                        </a:tabLst>
                      </a:pPr>
                      <a:r>
                        <a:rPr kumimoji="0" lang="en-US" sz="2400" b="1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Điểm</a:t>
                      </a:r>
                      <a:r>
                        <a:rPr kumimoji="0" lang="en-US" sz="24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400" b="1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chữ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5872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MT920</a:t>
                      </a:r>
                      <a:endParaRPr lang="en-US" sz="240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Chất lượng môi trường đất và nước</a:t>
                      </a:r>
                      <a:endParaRPr lang="en-US" sz="240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240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937250" algn="r"/>
                        </a:tabLst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9.0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937250" algn="r"/>
                        </a:tabLst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1597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MT921</a:t>
                      </a:r>
                      <a:endParaRPr lang="en-US" sz="240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Chu chuyển và tồn lưu độc chất trong hệ sinh thái</a:t>
                      </a:r>
                      <a:endParaRPr lang="en-US" sz="240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240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937250" algn="r"/>
                        </a:tabLst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9.3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937250" algn="r"/>
                        </a:tabLst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5872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MT928</a:t>
                      </a:r>
                      <a:endParaRPr lang="en-US" sz="240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Sinh vật chỉ thị môi trường đất và nước</a:t>
                      </a:r>
                      <a:endParaRPr lang="en-US" sz="240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240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937250" algn="r"/>
                        </a:tabLst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9.0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937250" algn="r"/>
                        </a:tabLst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00754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937250" algn="r"/>
                        </a:tabLst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MT924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937250" algn="r"/>
                        </a:tabLst>
                      </a:pPr>
                      <a:r>
                        <a:rPr kumimoji="0" lang="vi-VN" sz="240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Các phần mềm ứng dụng trong quản lý đất và nước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937250" algn="r"/>
                        </a:tabLst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937250" algn="r"/>
                        </a:tabLst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9.5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937250" algn="r"/>
                        </a:tabLst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/>
                </a:tc>
                <a:extLst>
                  <a:ext uri="{0D108BD9-81ED-4DB2-BD59-A6C34878D82A}">
                    <a16:rowId xmlns:a16="http://schemas.microsoft.com/office/drawing/2014/main" val="3731847689"/>
                  </a:ext>
                </a:extLst>
              </a:tr>
            </a:tbl>
          </a:graphicData>
        </a:graphic>
      </p:graphicFrame>
      <p:sp>
        <p:nvSpPr>
          <p:cNvPr id="9" name="Rectangle 2"/>
          <p:cNvSpPr>
            <a:spLocks noGrp="1" noChangeArrowheads="1"/>
          </p:cNvSpPr>
          <p:nvPr>
            <p:ph type="title"/>
          </p:nvPr>
        </p:nvSpPr>
        <p:spPr>
          <a:xfrm>
            <a:off x="3558745" y="196668"/>
            <a:ext cx="4944850" cy="620014"/>
          </a:xfrm>
        </p:spPr>
        <p:txBody>
          <a:bodyPr>
            <a:normAutofit/>
          </a:bodyPr>
          <a:lstStyle/>
          <a:p>
            <a:pPr algn="ctr" eaLnBrk="1" hangingPunct="1"/>
            <a:r>
              <a:rPr lang="en-US" altLang="en-US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KẾT QUẢ HỌC TẬP</a:t>
            </a:r>
          </a:p>
        </p:txBody>
      </p:sp>
    </p:spTree>
    <p:extLst>
      <p:ext uri="{BB962C8B-B14F-4D97-AF65-F5344CB8AC3E}">
        <p14:creationId xmlns:p14="http://schemas.microsoft.com/office/powerpoint/2010/main" val="9056641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rrowheads="1"/>
          </p:cNvSpPr>
          <p:nvPr>
            <p:ph type="title"/>
          </p:nvPr>
        </p:nvSpPr>
        <p:spPr>
          <a:xfrm>
            <a:off x="824634" y="842818"/>
            <a:ext cx="3539548" cy="724045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 sz="280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1.3 Chuyên đề Tiến sĩ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9709714"/>
              </p:ext>
            </p:extLst>
          </p:nvPr>
        </p:nvGraphicFramePr>
        <p:xfrm>
          <a:off x="-2" y="2498870"/>
          <a:ext cx="12192001" cy="4095894"/>
        </p:xfrm>
        <a:graphic>
          <a:graphicData uri="http://schemas.openxmlformats.org/drawingml/2006/table">
            <a:tbl>
              <a:tblPr>
                <a:tableStyleId>{BDBED569-4797-4DF1-A0F4-6AAB3CD982D8}</a:tableStyleId>
              </a:tblPr>
              <a:tblGrid>
                <a:gridCol w="26136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222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1794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3811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965187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Tiểu</a:t>
                      </a:r>
                      <a:r>
                        <a:rPr kumimoji="0" lang="en-US" sz="2200" b="1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200" b="1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luận</a:t>
                      </a:r>
                      <a:r>
                        <a:rPr kumimoji="0" lang="en-US" sz="2200" b="1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200" b="1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tổng</a:t>
                      </a:r>
                      <a:r>
                        <a:rPr kumimoji="0" lang="en-US" sz="2200" b="1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200" b="1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quan</a:t>
                      </a:r>
                      <a:r>
                        <a:rPr kumimoji="0" lang="en-US" sz="2200" b="1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 </a:t>
                      </a:r>
                      <a:r>
                        <a:rPr kumimoji="0" lang="en-US" sz="2200" b="1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Chuyên</a:t>
                      </a:r>
                      <a:r>
                        <a:rPr kumimoji="0" lang="en-US" sz="2200" b="1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200" b="1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đề</a:t>
                      </a:r>
                      <a:endParaRPr kumimoji="0" lang="en-US" sz="22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7311" marR="37311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Tên</a:t>
                      </a:r>
                      <a:r>
                        <a:rPr kumimoji="0" lang="en-US" sz="2200" b="1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200" b="1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Tiểu</a:t>
                      </a:r>
                      <a:r>
                        <a:rPr kumimoji="0" lang="en-US" sz="2200" b="1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200" b="1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luận</a:t>
                      </a:r>
                      <a:r>
                        <a:rPr kumimoji="0" lang="en-US" sz="2200" b="1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200" b="1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tổng</a:t>
                      </a:r>
                      <a:r>
                        <a:rPr kumimoji="0" lang="en-US" sz="2200" b="1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200" b="1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quan</a:t>
                      </a:r>
                      <a:r>
                        <a:rPr kumimoji="0" lang="en-US" sz="2200" b="1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 </a:t>
                      </a:r>
                      <a:r>
                        <a:rPr kumimoji="0" lang="en-US" sz="2200" b="1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Chuyên</a:t>
                      </a:r>
                      <a:r>
                        <a:rPr kumimoji="0" lang="en-US" sz="2200" b="1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200" b="1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đề</a:t>
                      </a:r>
                      <a:endParaRPr kumimoji="0" lang="en-US" sz="22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7311" marR="37311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Người</a:t>
                      </a:r>
                      <a:r>
                        <a:rPr kumimoji="0" lang="en-US" sz="2200" b="1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200" b="1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hướng</a:t>
                      </a:r>
                      <a:r>
                        <a:rPr kumimoji="0" lang="en-US" sz="2200" b="1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200" b="1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dẫn</a:t>
                      </a:r>
                      <a:endParaRPr kumimoji="0" lang="en-US" sz="22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7311" marR="37311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Tình hình thực hiện</a:t>
                      </a:r>
                      <a:endParaRPr kumimoji="0" lang="en-US" sz="2200" b="1" i="0" u="none" strike="noStrike" cap="none" normalizeH="0" baseline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7311" marR="37311" marT="0" marB="0" anchor="ctr"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3571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Tiểu</a:t>
                      </a:r>
                      <a:r>
                        <a:rPr kumimoji="0" lang="en-US" sz="220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20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luận</a:t>
                      </a:r>
                      <a:r>
                        <a:rPr kumimoji="0" lang="en-US" sz="220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20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tổng</a:t>
                      </a:r>
                      <a:r>
                        <a:rPr kumimoji="0" lang="en-US" sz="220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20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quan</a:t>
                      </a:r>
                      <a:endParaRPr kumimoji="0" lang="en-US" sz="22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7311" marR="37311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Nguồn phát sinh, chủng loại và thành phần của chất thải điện tử tại một số quốc gia trên thế giới</a:t>
                      </a:r>
                      <a:endParaRPr kumimoji="0" lang="en-US" sz="2200" b="0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7311" marR="37311" marT="0" marB="0" anchor="ctr" horzOverflow="overflow"/>
                </a:tc>
                <a:tc>
                  <a:txBody>
                    <a:bodyPr/>
                    <a:lstStyle/>
                    <a:p>
                      <a:pPr marL="93663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PGS.TS. Nguyễn Thanh Giao</a:t>
                      </a:r>
                      <a:endParaRPr kumimoji="0" lang="en-US" sz="2200" b="0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7311" marR="37311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Đã</a:t>
                      </a:r>
                      <a:r>
                        <a:rPr kumimoji="0" lang="en-US" sz="220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20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báo</a:t>
                      </a:r>
                      <a:r>
                        <a:rPr kumimoji="0" lang="en-US" sz="220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200" u="none" strike="noStrike" cap="none" normalizeH="0" baseline="0" err="1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cáo</a:t>
                      </a:r>
                      <a:r>
                        <a:rPr kumimoji="0" lang="en-US" sz="2200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ngày 31/7/2024; điểm 9.0</a:t>
                      </a:r>
                      <a:endParaRPr kumimoji="0" lang="en-US" sz="2200" b="0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7311" marR="37311" marT="0" marB="0" anchor="ctr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70104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Chuyên</a:t>
                      </a:r>
                      <a:r>
                        <a:rPr kumimoji="0" lang="en-US" sz="220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20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đề</a:t>
                      </a:r>
                      <a:r>
                        <a:rPr kumimoji="0" lang="en-US" sz="220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</a:t>
                      </a:r>
                      <a:endParaRPr kumimoji="0" lang="en-US" sz="22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7311" marR="37311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Quản lý chất thải điện tử tại một số quốc gia trên thế giới</a:t>
                      </a:r>
                      <a:endParaRPr kumimoji="0" lang="en-US" sz="2200" b="0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7311" marR="37311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TS. Nguyễn Xuân Hoàng</a:t>
                      </a:r>
                      <a:endParaRPr kumimoji="0" lang="en-US" sz="2200" b="0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7311" marR="37311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20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Đã báo cáo ngày 27/9/2024; điểm 9.5</a:t>
                      </a:r>
                      <a:endParaRPr kumimoji="0" lang="en-US" sz="2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37311" marR="37311" marT="0" marB="0" anchor="ctr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24887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Chuyên</a:t>
                      </a:r>
                      <a:r>
                        <a:rPr kumimoji="0" lang="en-US" sz="220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20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đề</a:t>
                      </a:r>
                      <a:r>
                        <a:rPr kumimoji="0" lang="en-US" sz="220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</a:t>
                      </a:r>
                      <a:endParaRPr kumimoji="0" lang="en-US" sz="22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7311" marR="37311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Tác động của chất thải điện tử đến môi trường</a:t>
                      </a:r>
                      <a:endParaRPr kumimoji="0" lang="en-US" sz="2200" b="0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7311" marR="37311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TS. Trần Thị Kim Hồng</a:t>
                      </a:r>
                      <a:endParaRPr kumimoji="0" lang="en-US" sz="2200" b="0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7311" marR="37311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20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Đã</a:t>
                      </a:r>
                      <a:r>
                        <a:rPr kumimoji="0" lang="en-US" sz="220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20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báo</a:t>
                      </a:r>
                      <a:r>
                        <a:rPr kumimoji="0" lang="en-US" sz="220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200" u="none" strike="noStrike" kern="1200" cap="none" spc="0" normalizeH="0" baseline="0" noProof="0" err="1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cáo</a:t>
                      </a:r>
                      <a:r>
                        <a:rPr kumimoji="0" lang="en-US" sz="220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ngày 31/10/2024; </a:t>
                      </a:r>
                      <a:r>
                        <a:rPr kumimoji="0" lang="en-US" sz="2200" u="none" strike="noStrike" kern="1200" cap="none" spc="0" normalizeH="0" baseline="0" noProof="0" err="1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điểm</a:t>
                      </a:r>
                      <a:r>
                        <a:rPr kumimoji="0" lang="en-US" sz="220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9.0</a:t>
                      </a:r>
                      <a:endParaRPr kumimoji="0" lang="en-US" sz="2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37311" marR="37311" marT="0" marB="0" anchor="ctr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Title 1"/>
          <p:cNvSpPr txBox="1">
            <a:spLocks/>
          </p:cNvSpPr>
          <p:nvPr/>
        </p:nvSpPr>
        <p:spPr bwMode="auto">
          <a:xfrm>
            <a:off x="824634" y="1443472"/>
            <a:ext cx="8222384" cy="944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900">
                <a:solidFill>
                  <a:srgbClr val="000066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rgbClr val="000066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000066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000066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Yêu cầu: thực hiện 02 chuyên đề và 01 tiểu luận tổng quan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b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 hoàn thành 02 chuyên đề và 01 tiểu luận tổng quan</a:t>
            </a: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3558745" y="196668"/>
            <a:ext cx="4944850" cy="6200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3600"/>
              <a:buFont typeface="K2D"/>
              <a:buNone/>
              <a:defRPr sz="3600" b="1" i="0" u="none" strike="noStrike" cap="none">
                <a:solidFill>
                  <a:srgbClr val="0070C0"/>
                </a:solidFill>
                <a:latin typeface="K2D"/>
                <a:ea typeface="K2D"/>
                <a:cs typeface="K2D"/>
                <a:sym typeface="K2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-US" altLang="en-US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KẾT QUẢ HỌC TẬP</a:t>
            </a:r>
          </a:p>
        </p:txBody>
      </p:sp>
    </p:spTree>
    <p:extLst>
      <p:ext uri="{BB962C8B-B14F-4D97-AF65-F5344CB8AC3E}">
        <p14:creationId xmlns:p14="http://schemas.microsoft.com/office/powerpoint/2010/main" val="18146569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rrowheads="1"/>
          </p:cNvSpPr>
          <p:nvPr>
            <p:ph type="title"/>
          </p:nvPr>
        </p:nvSpPr>
        <p:spPr>
          <a:xfrm>
            <a:off x="501218" y="768869"/>
            <a:ext cx="9448800" cy="598747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 sz="280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1.4 Các hoạt động </a:t>
            </a:r>
            <a:r>
              <a:rPr lang="vi-VN" altLang="en-US" sz="280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liên quan đến đề tài Tiến sĩ </a:t>
            </a:r>
            <a:endParaRPr lang="en-US" altLang="en-US" sz="280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7412509"/>
              </p:ext>
            </p:extLst>
          </p:nvPr>
        </p:nvGraphicFramePr>
        <p:xfrm>
          <a:off x="157625" y="1348985"/>
          <a:ext cx="11843182" cy="5249370"/>
        </p:xfrm>
        <a:graphic>
          <a:graphicData uri="http://schemas.openxmlformats.org/drawingml/2006/table">
            <a:tbl>
              <a:tblPr>
                <a:tableStyleId>{BDBED569-4797-4DF1-A0F4-6AAB3CD982D8}</a:tableStyleId>
              </a:tblPr>
              <a:tblGrid>
                <a:gridCol w="68416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450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564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80909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937250" algn="r"/>
                        </a:tabLst>
                      </a:pPr>
                      <a:r>
                        <a:rPr kumimoji="0" lang="en-US" sz="2400" b="1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Hội</a:t>
                      </a:r>
                      <a:r>
                        <a:rPr kumimoji="0" lang="en-US" sz="2400" b="1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400" b="1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nghị</a:t>
                      </a:r>
                      <a:r>
                        <a:rPr kumimoji="0" lang="en-US" sz="2400" b="1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kumimoji="0" lang="en-US" sz="2400" b="1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hội</a:t>
                      </a:r>
                      <a:r>
                        <a:rPr kumimoji="0" lang="en-US" sz="2400" b="1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400" b="1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thảo</a:t>
                      </a:r>
                      <a:r>
                        <a:rPr kumimoji="0" lang="en-US" sz="2400" b="1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400" b="1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đã</a:t>
                      </a:r>
                      <a:r>
                        <a:rPr kumimoji="0" lang="en-US" sz="2400" b="1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400" b="1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tham</a:t>
                      </a:r>
                      <a:r>
                        <a:rPr kumimoji="0" lang="en-US" sz="2400" b="1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400" b="1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gia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8" marR="68578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937250" algn="r"/>
                        </a:tabLst>
                      </a:pPr>
                      <a:r>
                        <a:rPr kumimoji="0" lang="en-US" sz="2400" b="1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Thời gian</a:t>
                      </a:r>
                      <a:endParaRPr kumimoji="0" lang="en-US" sz="2400" b="1" i="0" u="none" strike="noStrike" cap="none" normalizeH="0" baseline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8" marR="68578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937250" algn="r"/>
                        </a:tabLst>
                      </a:pPr>
                      <a:r>
                        <a:rPr kumimoji="0" lang="en-US" sz="2400" b="1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Địa điểm</a:t>
                      </a:r>
                      <a:endParaRPr kumimoji="0" lang="en-US" sz="2400" b="1" i="0" u="none" strike="noStrike" cap="none" normalizeH="0" baseline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8" marR="68578" marT="0" marB="0"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84879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937250" algn="r"/>
                        </a:tabLst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Ứng dụng phần mềm STAN trong môi trường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8" marR="68578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937250" algn="r"/>
                        </a:tabLst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10/04/2023</a:t>
                      </a:r>
                    </a:p>
                  </a:txBody>
                  <a:tcPr marL="68578" marR="68578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937250" algn="r"/>
                        </a:tabLst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Hội trường 1 – Khoa Môi trường &amp; TNTN</a:t>
                      </a:r>
                    </a:p>
                  </a:txBody>
                  <a:tcPr marL="68578" marR="68578" marT="0" marB="0" anchor="ctr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93704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937250" algn="r"/>
                        </a:tabLst>
                      </a:pPr>
                      <a:r>
                        <a:rPr lang="en-US" sz="2400" b="0" i="0" u="none" strike="noStrike" cap="non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Environmental toxicology - from fundamentals to applied science: case studies with heavy metals and insecticides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8" marR="68578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937250" algn="r"/>
                        </a:tabLst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18/10/2023</a:t>
                      </a:r>
                    </a:p>
                  </a:txBody>
                  <a:tcPr marL="68578" marR="68578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937250" algn="r"/>
                        </a:tabLst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Hội trường 1 – Khoa Môi trường &amp; TNTN</a:t>
                      </a:r>
                    </a:p>
                  </a:txBody>
                  <a:tcPr marL="68578" marR="68578" marT="0" marB="0" anchor="ctr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84879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937250" algn="r"/>
                        </a:tabLst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Các mô hình quản lý chất thải rắn cho thành phố thông minh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8" marR="68578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937250" algn="r"/>
                        </a:tabLst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1/11/2024</a:t>
                      </a:r>
                    </a:p>
                  </a:txBody>
                  <a:tcPr marL="68578" marR="68578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937250" algn="r"/>
                        </a:tabLst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Trung tâm học liệu Trường Đại học Cần Thơ</a:t>
                      </a:r>
                    </a:p>
                  </a:txBody>
                  <a:tcPr marL="68578" marR="68578" marT="0" marB="0" anchor="ctr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04190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937250" algn="r"/>
                        </a:tabLst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Các hoạt động khác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8" marR="68578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937250" algn="r"/>
                        </a:tabLst>
                      </a:pPr>
                      <a:r>
                        <a:rPr kumimoji="0" lang="en-US" sz="2400" b="1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Thời gian</a:t>
                      </a:r>
                      <a:endParaRPr kumimoji="0" lang="en-US" sz="2400" b="1" i="0" u="none" strike="noStrike" cap="none" normalizeH="0" baseline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8" marR="68578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937250" algn="r"/>
                        </a:tabLst>
                      </a:pPr>
                      <a:r>
                        <a:rPr kumimoji="0" lang="en-US" sz="2400" b="1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Địa điểm</a:t>
                      </a:r>
                      <a:endParaRPr kumimoji="0" lang="en-US" sz="2400" b="1" i="0" u="none" strike="noStrike" cap="none" normalizeH="0" baseline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8" marR="68578" marT="0" marB="0" horzOverflow="overflow"/>
                </a:tc>
                <a:extLst>
                  <a:ext uri="{0D108BD9-81ED-4DB2-BD59-A6C34878D82A}">
                    <a16:rowId xmlns:a16="http://schemas.microsoft.com/office/drawing/2014/main" val="2303187764"/>
                  </a:ext>
                </a:extLst>
              </a:tr>
              <a:tr h="784879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937250" algn="r"/>
                        </a:tabLst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Tham gia khóa học “Phương pháp viết Bài báo tiếng anh cho Tạp chí khoa học Quốc tế 2023”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8" marR="68578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937250" algn="r"/>
                        </a:tabLst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04/3 – 15/4/2023</a:t>
                      </a:r>
                    </a:p>
                  </a:txBody>
                  <a:tcPr marL="68578" marR="68578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937250" algn="r"/>
                        </a:tabLst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Tòa nhà Công nghệ cao (ATL)</a:t>
                      </a:r>
                    </a:p>
                  </a:txBody>
                  <a:tcPr marL="68578" marR="68578" marT="0" marB="0" anchor="ctr" horzOverflow="overflow"/>
                </a:tc>
                <a:extLst>
                  <a:ext uri="{0D108BD9-81ED-4DB2-BD59-A6C34878D82A}">
                    <a16:rowId xmlns:a16="http://schemas.microsoft.com/office/drawing/2014/main" val="719307228"/>
                  </a:ext>
                </a:extLst>
              </a:tr>
              <a:tr h="784879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937250" algn="r"/>
                        </a:tabLst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Tham gia khóa học phân tích dữ liệu thống kê SPSS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8" marR="68578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937250" algn="r"/>
                        </a:tabLst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năm 2024</a:t>
                      </a:r>
                    </a:p>
                  </a:txBody>
                  <a:tcPr marL="68578" marR="68578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937250" algn="r"/>
                        </a:tabLst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Trung tâm CENTREC-Trường Kinh tế</a:t>
                      </a:r>
                    </a:p>
                  </a:txBody>
                  <a:tcPr marL="68578" marR="68578" marT="0" marB="0" anchor="ctr" horzOverflow="overflow"/>
                </a:tc>
                <a:extLst>
                  <a:ext uri="{0D108BD9-81ED-4DB2-BD59-A6C34878D82A}">
                    <a16:rowId xmlns:a16="http://schemas.microsoft.com/office/drawing/2014/main" val="4242183185"/>
                  </a:ext>
                </a:extLst>
              </a:tr>
            </a:tbl>
          </a:graphicData>
        </a:graphic>
      </p:graphicFrame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3558745" y="196668"/>
            <a:ext cx="4944850" cy="6200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3600"/>
              <a:buFont typeface="K2D"/>
              <a:buNone/>
              <a:defRPr sz="3600" b="1" i="0" u="none" strike="noStrike" cap="none">
                <a:solidFill>
                  <a:srgbClr val="0070C0"/>
                </a:solidFill>
                <a:latin typeface="K2D"/>
                <a:ea typeface="K2D"/>
                <a:cs typeface="K2D"/>
                <a:sym typeface="K2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-US" altLang="en-US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KẾT QUẢ HỌC TẬP</a:t>
            </a:r>
          </a:p>
        </p:txBody>
      </p:sp>
    </p:spTree>
    <p:extLst>
      <p:ext uri="{BB962C8B-B14F-4D97-AF65-F5344CB8AC3E}">
        <p14:creationId xmlns:p14="http://schemas.microsoft.com/office/powerpoint/2010/main" val="36507946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263525" y="3547109"/>
            <a:ext cx="11663363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900">
                <a:solidFill>
                  <a:srgbClr val="000066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rgbClr val="000066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000066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000066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b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1.6 Tham gia các công tác chuyên môn tại đơn vị chuyên môn phụ trách NCS:</a:t>
            </a:r>
          </a:p>
          <a:p>
            <a:pPr marL="342900" indent="-342900" eaLnBrk="1" hangingPunct="1">
              <a:spcBef>
                <a:spcPct val="0"/>
              </a:spcBef>
              <a:buFontTx/>
              <a:buChar char="-"/>
            </a:pP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Tham gia hỗ trợ ghi chép, soạn bài và chấm thi của môn học Luật và chính sách môi trường (MT103) và Đánh giá tác động môi trường (MT342)</a:t>
            </a:r>
          </a:p>
          <a:p>
            <a:pPr marL="342900" indent="-342900" eaLnBrk="1" hangingPunct="1">
              <a:spcBef>
                <a:spcPct val="0"/>
              </a:spcBef>
              <a:buFontTx/>
              <a:buChar char="-"/>
            </a:pP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Tham gia gác thi và chấm thi tại Khoa Môi trường và TNTN</a:t>
            </a:r>
            <a:endParaRPr lang="en-US" altLang="en-US" sz="2400" b="1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263525" y="1100368"/>
            <a:ext cx="10983913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900">
                <a:solidFill>
                  <a:srgbClr val="000066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rgbClr val="000066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000066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000066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vi-VN" altLang="en-US" sz="2400" b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en-US" altLang="en-US" sz="2400" b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vi-VN" altLang="en-US" sz="2400" b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Số bài báo khoa học đã được đăng</a:t>
            </a:r>
            <a:r>
              <a:rPr lang="en-US" altLang="en-US" sz="2400" b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Chưa đăng bài báo, đang hoàn chỉnh 02 bài và gửi các tạp chí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(Dự kiến gửi đăng tại Đại học Cần Thơ, Journal of Ecological Engineering, Polish Journal of Environmental Studies, International Journal of Applied Environmental Sciences…).</a:t>
            </a:r>
            <a:endParaRPr lang="en-US" altLang="vi-VN" sz="240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>
          <a:xfrm>
            <a:off x="3558745" y="196668"/>
            <a:ext cx="4944850" cy="620014"/>
          </a:xfrm>
        </p:spPr>
        <p:txBody>
          <a:bodyPr>
            <a:normAutofit/>
          </a:bodyPr>
          <a:lstStyle/>
          <a:p>
            <a:pPr algn="ctr" eaLnBrk="1" hangingPunct="1"/>
            <a:r>
              <a:rPr lang="en-US" altLang="en-US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KẾT QUẢ HỌC TẬP</a:t>
            </a:r>
          </a:p>
        </p:txBody>
      </p:sp>
    </p:spTree>
    <p:extLst>
      <p:ext uri="{BB962C8B-B14F-4D97-AF65-F5344CB8AC3E}">
        <p14:creationId xmlns:p14="http://schemas.microsoft.com/office/powerpoint/2010/main" val="26614528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rrowheads="1"/>
          </p:cNvSpPr>
          <p:nvPr>
            <p:ph type="title"/>
          </p:nvPr>
        </p:nvSpPr>
        <p:spPr>
          <a:xfrm>
            <a:off x="473220" y="115610"/>
            <a:ext cx="11286836" cy="565496"/>
          </a:xfrm>
        </p:spPr>
        <p:txBody>
          <a:bodyPr>
            <a:normAutofit/>
          </a:bodyPr>
          <a:lstStyle/>
          <a:p>
            <a:pPr algn="ctr" eaLnBrk="1" hangingPunct="1"/>
            <a:r>
              <a:rPr lang="en-US" altLang="en-US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KẾT QUẢ NGHIÊN CỨU KHOA HỌC TRONG LUẬN ÁN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9827182"/>
              </p:ext>
            </p:extLst>
          </p:nvPr>
        </p:nvGraphicFramePr>
        <p:xfrm>
          <a:off x="0" y="968490"/>
          <a:ext cx="12192000" cy="2462213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49535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384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92443">
                <a:tc gridSpan="2"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937250" algn="r"/>
                        </a:tabLst>
                      </a:pPr>
                      <a:r>
                        <a:rPr kumimoji="0" lang="en-US" sz="2400" b="1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Nội</a:t>
                      </a:r>
                      <a:r>
                        <a:rPr kumimoji="0" lang="en-US" sz="2400" b="1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dung 1 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3" marR="68583" marT="0" marB="0" horzOverflow="overflow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69770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vi-VN" sz="2400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Đánh giá hiện trạng phát sinh, thành phần và hiện trạng quản lý chất thải điện tử tại thành phố Cần Thơ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3" marR="68583" marT="0" marB="0" horzOverflow="overflow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lvl="0" indent="-45720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>
                          <a:tab pos="5937250" algn="r"/>
                        </a:tabLst>
                      </a:pPr>
                      <a:r>
                        <a:rPr kumimoji="0" lang="en-US" sz="240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Đã</a:t>
                      </a: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40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hoàn</a:t>
                      </a: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400" u="none" strike="noStrike" cap="none" normalizeH="0" baseline="0" err="1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thành</a:t>
                      </a: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việc thu thập thông tin về chất thải điện tử phát sinh, thành phần và quản lý tại thành phố Cần Thơ</a:t>
                      </a:r>
                      <a:endParaRPr kumimoji="0" lang="en-US" sz="240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457200" marR="0" lvl="0" indent="-45720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>
                          <a:tab pos="5937250" algn="r"/>
                        </a:tabLst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Khó </a:t>
                      </a:r>
                      <a:r>
                        <a:rPr kumimoji="0" lang="en-US" sz="240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khăn</a:t>
                      </a: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3" marR="68583" marT="0" marB="0" horzOverflow="overflow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2153217"/>
              </p:ext>
            </p:extLst>
          </p:nvPr>
        </p:nvGraphicFramePr>
        <p:xfrm>
          <a:off x="0" y="3435928"/>
          <a:ext cx="12192000" cy="3422072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5041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50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70346">
                <a:tc gridSpan="2"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937250" algn="r"/>
                        </a:tabLst>
                      </a:pPr>
                      <a:r>
                        <a:rPr kumimoji="0" lang="en-US" sz="2400" b="1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Nội</a:t>
                      </a:r>
                      <a:r>
                        <a:rPr kumimoji="0" lang="en-US" sz="2400" b="1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dung 2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6" marR="68576" marT="0" marB="0" horzOverflow="overflow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172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vi-VN" sz="2400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Đánh giá khả năng tái sử dụng, tái chế chất thải điện tử và tác động của chất thải điện tử đến môi trường đất tại thành phố Cần Thơ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6" marR="68576" marT="0" marB="0" horzOverflow="overflow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lvl="0" indent="-45720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>
                          <a:tab pos="5937250" algn="r"/>
                        </a:tabLst>
                      </a:pPr>
                      <a:r>
                        <a:rPr kumimoji="0" lang="en-US" sz="240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Đã</a:t>
                      </a: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40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hoàn</a:t>
                      </a: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400" u="none" strike="noStrike" cap="none" normalizeH="0" baseline="0" err="1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thành</a:t>
                      </a: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việc thu mẫu và phân tích mẫu đất tại những nơi hiện diện chất thải điện tử tại thành phố Cần Thơ</a:t>
                      </a:r>
                      <a:endParaRPr kumimoji="0" lang="en-US" sz="240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457200" marR="0" lvl="0" indent="-45720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>
                          <a:tab pos="5937250" algn="r"/>
                        </a:tabLst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Khó </a:t>
                      </a:r>
                      <a:r>
                        <a:rPr kumimoji="0" lang="en-US" sz="2400" u="none" strike="noStrike" cap="none" normalizeH="0" baseline="0" err="1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khăn</a:t>
                      </a: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Chưa có kinh phí mua phần mềm để đánh giá khả năng tái sử dụng, tái chế chất thải điện tử (LCA)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6" marR="68576" marT="0" marB="0" horzOverflow="overflow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869100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1872679"/>
              </p:ext>
            </p:extLst>
          </p:nvPr>
        </p:nvGraphicFramePr>
        <p:xfrm>
          <a:off x="101600" y="1014413"/>
          <a:ext cx="12009438" cy="2667658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58046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047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98256">
                <a:tc gridSpan="2"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937250" algn="r"/>
                        </a:tabLst>
                      </a:pPr>
                      <a:r>
                        <a:rPr kumimoji="0" lang="en-US" sz="2400" b="1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Nội</a:t>
                      </a:r>
                      <a:r>
                        <a:rPr kumimoji="0" lang="en-US" sz="2400" b="1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dung 3 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3" marR="68573" marT="0" marB="0" horzOverflow="overflow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56030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vi-VN" sz="2400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Nghiên cứu giải pháp quản lý chất thải điện tử tại thành phố Cần Thơ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3" marR="68573" marT="0" marB="0" horzOverflow="overflow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lvl="0" indent="-45720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>
                          <a:tab pos="5937250" algn="r"/>
                        </a:tabLst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Sau khi hoàn thành các nội dung trên sẽ tổ chức hội thảo tham vấn với sự tham gia của các bên liên quan</a:t>
                      </a:r>
                      <a:endParaRPr kumimoji="0" lang="en-US" sz="240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457200" marR="0" lvl="0" indent="-45720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>
                          <a:tab pos="5937250" algn="r"/>
                        </a:tabLst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Khó </a:t>
                      </a:r>
                      <a:r>
                        <a:rPr kumimoji="0" lang="en-US" sz="240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khăn</a:t>
                      </a: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937250" algn="r"/>
                        </a:tabLst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3" marR="68573" marT="0" marB="0" horzOverflow="overflow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Title 1"/>
          <p:cNvSpPr>
            <a:spLocks noGrp="1" noChangeArrowheads="1"/>
          </p:cNvSpPr>
          <p:nvPr>
            <p:ph type="title"/>
          </p:nvPr>
        </p:nvSpPr>
        <p:spPr>
          <a:xfrm>
            <a:off x="498765" y="215901"/>
            <a:ext cx="11286836" cy="565496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en-US" altLang="en-US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KẾT QUẢ NGHIÊN CỨU KHOA HỌC TRONG LUẬN ÁN</a:t>
            </a:r>
          </a:p>
        </p:txBody>
      </p:sp>
    </p:spTree>
    <p:extLst>
      <p:ext uri="{BB962C8B-B14F-4D97-AF65-F5344CB8AC3E}">
        <p14:creationId xmlns:p14="http://schemas.microsoft.com/office/powerpoint/2010/main" val="38513280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rrowheads="1"/>
          </p:cNvSpPr>
          <p:nvPr>
            <p:ph type="title"/>
          </p:nvPr>
        </p:nvSpPr>
        <p:spPr>
          <a:xfrm>
            <a:off x="207963" y="967048"/>
            <a:ext cx="9448800" cy="371301"/>
          </a:xfrm>
        </p:spPr>
        <p:txBody>
          <a:bodyPr>
            <a:noAutofit/>
          </a:bodyPr>
          <a:lstStyle/>
          <a:p>
            <a:pPr eaLnBrk="1" hangingPunct="1"/>
            <a:r>
              <a:rPr lang="en-US" altLang="en-US" sz="280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vi-VN" altLang="en-US" sz="280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.1 Nghiên cứu khoa học liên quan trực tiếp đến luận án</a:t>
            </a:r>
            <a:endParaRPr lang="en-US" altLang="en-US" sz="280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7772802"/>
              </p:ext>
            </p:extLst>
          </p:nvPr>
        </p:nvGraphicFramePr>
        <p:xfrm>
          <a:off x="0" y="1338353"/>
          <a:ext cx="12192000" cy="5478054"/>
        </p:xfrm>
        <a:graphic>
          <a:graphicData uri="http://schemas.openxmlformats.org/drawingml/2006/table">
            <a:tbl>
              <a:tblPr>
                <a:tableStyleId>{FABFCF23-3B69-468F-B69F-88F6DE6A72F2}</a:tableStyleId>
              </a:tblPr>
              <a:tblGrid>
                <a:gridCol w="5966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67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781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4997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17036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TT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Nội</a:t>
                      </a:r>
                      <a:r>
                        <a:rPr kumimoji="0" lang="en-US" sz="2400" b="1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dung </a:t>
                      </a:r>
                      <a:r>
                        <a:rPr kumimoji="0" lang="en-US" sz="2400" b="1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công</a:t>
                      </a:r>
                      <a:r>
                        <a:rPr kumimoji="0" lang="en-US" sz="2400" b="1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400" b="1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việc</a:t>
                      </a:r>
                      <a:r>
                        <a:rPr kumimoji="0" lang="en-US" sz="2400" b="1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400" b="1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cần</a:t>
                      </a:r>
                      <a:r>
                        <a:rPr kumimoji="0" lang="en-US" sz="2400" b="1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400" b="1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thực</a:t>
                      </a:r>
                      <a:r>
                        <a:rPr kumimoji="0" lang="en-US" sz="2400" b="1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400" b="1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hiện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Địa</a:t>
                      </a:r>
                      <a:r>
                        <a:rPr kumimoji="0" lang="en-US" sz="2400" b="1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400" b="1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điểm</a:t>
                      </a:r>
                      <a:r>
                        <a:rPr kumimoji="0" lang="en-US" sz="2400" b="1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kumimoji="0" lang="en-US" sz="2400" b="1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thời</a:t>
                      </a:r>
                      <a:r>
                        <a:rPr kumimoji="0" lang="en-US" sz="2400" b="1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400" b="1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gian</a:t>
                      </a:r>
                      <a:r>
                        <a:rPr kumimoji="0" lang="en-US" sz="2400" b="1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400" b="1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thực</a:t>
                      </a:r>
                      <a:r>
                        <a:rPr kumimoji="0" lang="en-US" sz="2400" b="1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400" b="1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hiện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Dự</a:t>
                      </a:r>
                      <a:r>
                        <a:rPr kumimoji="0" lang="en-US" sz="2400" b="1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400" b="1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kiến</a:t>
                      </a:r>
                      <a:r>
                        <a:rPr kumimoji="0" lang="en-US" sz="2400" b="1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400" b="1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kết</a:t>
                      </a:r>
                      <a:r>
                        <a:rPr kumimoji="0" lang="en-US" sz="2400" b="1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400" b="1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quả</a:t>
                      </a:r>
                      <a:r>
                        <a:rPr kumimoji="0" lang="en-US" sz="2400" b="1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400" b="1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và</a:t>
                      </a:r>
                      <a:r>
                        <a:rPr kumimoji="0" lang="en-US" sz="2400" b="1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400" b="1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thời</a:t>
                      </a:r>
                      <a:r>
                        <a:rPr kumimoji="0" lang="en-US" sz="2400" b="1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400" b="1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gian</a:t>
                      </a:r>
                      <a:r>
                        <a:rPr kumimoji="0" lang="en-US" sz="2400" b="1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400" b="1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hoàn</a:t>
                      </a:r>
                      <a:r>
                        <a:rPr kumimoji="0" lang="en-US" sz="2400" b="1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400" b="1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thành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7120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kumimoji="0" lang="en-US" sz="2400" b="1" i="0" u="none" strike="noStrike" cap="none" normalizeH="0" baseline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Hoàn thành đề tài nghiên cứu khoa học cấp cơ sở liên quan luận án: “Đánh giá hiện trạng phát sinh và quản lý chất thải điện tử tại thành phố Cần Thơ”, Mã số đề tài: T2024-29, Trường Đại học Cần Thơ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Từ tháng 7 năm 2024 đến tháng 6 năm 2025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Đang thực hiện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7203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kumimoji="0" lang="en-US" sz="2400" b="1" i="0" u="none" strike="noStrike" cap="none" normalizeH="0" baseline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Hoàn thành các bài báo khoa học và được đăng trên các tạp chí quốc tế uy tín hoặc các tạp chí </a:t>
                      </a:r>
                      <a:r>
                        <a:rPr kumimoji="0" lang="vi-VN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thuộc danh mục tạp chí khoa học </a:t>
                      </a: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được tính điểm của </a:t>
                      </a:r>
                      <a:r>
                        <a:rPr kumimoji="0" lang="vi-VN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Hội đồng </a:t>
                      </a: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Giáo sư liên ngành Nông nghiệp – Lâm nghiệp hoặc liên ngành Hóa học – Công nghệ thực phẩm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Tháng 04/2025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3172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kumimoji="0" lang="en-US" sz="2400" b="1" i="0" u="none" strike="noStrike" cap="none" normalizeH="0" baseline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Hoàn thành các nội dung còn lại của luận án tiến sĩ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Năm 2025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Title 1"/>
          <p:cNvSpPr txBox="1">
            <a:spLocks noChangeArrowheads="1"/>
          </p:cNvSpPr>
          <p:nvPr/>
        </p:nvSpPr>
        <p:spPr>
          <a:xfrm>
            <a:off x="498765" y="215901"/>
            <a:ext cx="11286836" cy="5654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3600"/>
              <a:buFont typeface="K2D"/>
              <a:buNone/>
              <a:defRPr sz="3600" b="1" i="0" u="none" strike="noStrike" cap="none">
                <a:solidFill>
                  <a:srgbClr val="0070C0"/>
                </a:solidFill>
                <a:latin typeface="K2D"/>
                <a:ea typeface="K2D"/>
                <a:cs typeface="K2D"/>
                <a:sym typeface="K2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-US" altLang="en-US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KẾ HOẠCH LÀM VIỆC TRONG THỜI GIAN TIẾP THEO</a:t>
            </a:r>
          </a:p>
        </p:txBody>
      </p:sp>
    </p:spTree>
    <p:extLst>
      <p:ext uri="{BB962C8B-B14F-4D97-AF65-F5344CB8AC3E}">
        <p14:creationId xmlns:p14="http://schemas.microsoft.com/office/powerpoint/2010/main" val="36803029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3778</TotalTime>
  <Words>1137</Words>
  <Application>Microsoft Office PowerPoint</Application>
  <PresentationFormat>Widescreen</PresentationFormat>
  <Paragraphs>152</Paragraphs>
  <Slides>10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Calibri</vt:lpstr>
      <vt:lpstr>Arial</vt:lpstr>
      <vt:lpstr>K2D</vt:lpstr>
      <vt:lpstr>Times New Roman</vt:lpstr>
      <vt:lpstr>K2D</vt:lpstr>
      <vt:lpstr>Barlow</vt:lpstr>
      <vt:lpstr>Office Theme</vt:lpstr>
      <vt:lpstr>PowerPoint Presentation</vt:lpstr>
      <vt:lpstr>1. KẾT QUẢ HỌC TẬP</vt:lpstr>
      <vt:lpstr>1. KẾT QUẢ HỌC TẬP</vt:lpstr>
      <vt:lpstr>1.3 Chuyên đề Tiến sĩ</vt:lpstr>
      <vt:lpstr>1.4 Các hoạt động liên quan đến đề tài Tiến sĩ </vt:lpstr>
      <vt:lpstr>1. KẾT QUẢ HỌC TẬP</vt:lpstr>
      <vt:lpstr>2. KẾT QUẢ NGHIÊN CỨU KHOA HỌC TRONG LUẬN ÁN</vt:lpstr>
      <vt:lpstr>2. KẾT QUẢ NGHIÊN CỨU KHOA HỌC TRONG LUẬN ÁN</vt:lpstr>
      <vt:lpstr>3.1 Nghiên cứu khoa học liên quan trực tiếp đến luận án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 Khương Phạm Đoàn</dc:creator>
  <cp:lastModifiedBy>admin</cp:lastModifiedBy>
  <cp:revision>147</cp:revision>
  <dcterms:created xsi:type="dcterms:W3CDTF">2023-11-13T02:52:24Z</dcterms:created>
  <dcterms:modified xsi:type="dcterms:W3CDTF">2026-03-05T02:27:30Z</dcterms:modified>
</cp:coreProperties>
</file>