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9"/>
  </p:notesMasterIdLst>
  <p:sldIdLst>
    <p:sldId id="256" r:id="rId2"/>
    <p:sldId id="270" r:id="rId3"/>
    <p:sldId id="264" r:id="rId4"/>
    <p:sldId id="267" r:id="rId5"/>
    <p:sldId id="265" r:id="rId6"/>
    <p:sldId id="266" r:id="rId7"/>
    <p:sldId id="259" r:id="rId8"/>
  </p:sldIdLst>
  <p:sldSz cx="12192000" cy="6858000"/>
  <p:notesSz cx="6858000" cy="9144000"/>
  <p:embeddedFontLst>
    <p:embeddedFont>
      <p:font typeface="Barlow" panose="00000500000000000000" pitchFamily="2" charset="0"/>
      <p:regular r:id="rId10"/>
      <p:bold r:id="rId11"/>
      <p:italic r:id="rId12"/>
      <p:boldItalic r:id="rId13"/>
    </p:embeddedFont>
    <p:embeddedFont>
      <p:font typeface="K2D" panose="00000500000000000000" pitchFamily="2" charset="-34"/>
      <p:regular r:id="rId14"/>
      <p:bold r:id="rId15"/>
      <p:italic r:id="rId16"/>
      <p:boldItalic r:id="rId17"/>
    </p:embeddedFont>
    <p:embeddedFont>
      <p:font typeface="K2D" panose="00000500000000000000" pitchFamily="2" charset="-34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ackground" id="{1E40F2AD-42CF-4512-A0CB-923A134B81D6}">
          <p14:sldIdLst>
            <p14:sldId id="256"/>
            <p14:sldId id="270"/>
          </p14:sldIdLst>
        </p14:section>
        <p14:section name="Baocao" id="{F7EECD07-FC98-41C1-9FA4-37C5FC5D12D2}">
          <p14:sldIdLst>
            <p14:sldId id="264"/>
            <p14:sldId id="267"/>
            <p14:sldId id="265"/>
            <p14:sldId id="266"/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5CAA"/>
    <a:srgbClr val="FDF5E8"/>
    <a:srgbClr val="00B0F0"/>
    <a:srgbClr val="0088B8"/>
    <a:srgbClr val="77A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22" autoAdjust="0"/>
    <p:restoredTop sz="96323" autoAdjust="0"/>
  </p:normalViewPr>
  <p:slideViewPr>
    <p:cSldViewPr snapToGrid="0">
      <p:cViewPr>
        <p:scale>
          <a:sx n="100" d="100"/>
          <a:sy n="100" d="100"/>
        </p:scale>
        <p:origin x="1116" y="31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9C1932-1797-4BF5-83A5-EC2F4ED4006A}" type="datetimeFigureOut">
              <a:rPr lang="en-US" smtClean="0"/>
              <a:t>16/07/2025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C2C968-DD2D-430E-AEDD-EB64D6581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997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C2C968-DD2D-430E-AEDD-EB64D6581B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47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emf"/><Relationship Id="rId4" Type="http://schemas.openxmlformats.org/officeDocument/2006/relationships/image" Target="../media/image1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emf"/><Relationship Id="rId4" Type="http://schemas.openxmlformats.org/officeDocument/2006/relationships/image" Target="../media/image1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emf"/><Relationship Id="rId4" Type="http://schemas.openxmlformats.org/officeDocument/2006/relationships/image" Target="../media/image1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emf"/><Relationship Id="rId4" Type="http://schemas.openxmlformats.org/officeDocument/2006/relationships/image" Target="../media/image15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e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4.emf"/><Relationship Id="rId4" Type="http://schemas.openxmlformats.org/officeDocument/2006/relationships/image" Target="../media/image16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emf"/><Relationship Id="rId4" Type="http://schemas.openxmlformats.org/officeDocument/2006/relationships/image" Target="../media/image1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emf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emf"/><Relationship Id="rId4" Type="http://schemas.openxmlformats.org/officeDocument/2006/relationships/image" Target="../media/image1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emf"/><Relationship Id="rId4" Type="http://schemas.openxmlformats.org/officeDocument/2006/relationships/image" Target="../media/image1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24826" y="6544785"/>
            <a:ext cx="19222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>
                <a:solidFill>
                  <a:srgbClr val="00AFEF"/>
                </a:solidFill>
                <a:latin typeface="Barlow" panose="00000500000000000000" pitchFamily="2" charset="0"/>
              </a:rPr>
              <a:t>Cộng</a:t>
            </a:r>
            <a:r>
              <a:rPr lang="en-US" sz="900" baseline="0">
                <a:solidFill>
                  <a:srgbClr val="00AFEF"/>
                </a:solidFill>
                <a:latin typeface="Barlow" panose="00000500000000000000" pitchFamily="2" charset="0"/>
              </a:rPr>
              <a:t> đồng – Toàn diện – Ưu việt</a:t>
            </a:r>
            <a:endParaRPr lang="en-US" sz="900" dirty="0">
              <a:solidFill>
                <a:srgbClr val="00AFEF"/>
              </a:solidFill>
              <a:latin typeface="Barlow" panose="00000500000000000000" pitchFamily="2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0149942" y="64441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4826" y="6392091"/>
            <a:ext cx="11675794" cy="147844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0E88B554-2E4D-4E9D-B7B8-FC525F0E7CE7}"/>
              </a:ext>
            </a:extLst>
          </p:cNvPr>
          <p:cNvGrpSpPr/>
          <p:nvPr userDrawn="1"/>
        </p:nvGrpSpPr>
        <p:grpSpPr>
          <a:xfrm>
            <a:off x="19050" y="275212"/>
            <a:ext cx="12211050" cy="801281"/>
            <a:chOff x="0" y="119413"/>
            <a:chExt cx="12211050" cy="801281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6004022-BB19-45C7-9856-636EDEB5EAFA}"/>
                </a:ext>
              </a:extLst>
            </p:cNvPr>
            <p:cNvSpPr/>
            <p:nvPr/>
          </p:nvSpPr>
          <p:spPr>
            <a:xfrm>
              <a:off x="0" y="119413"/>
              <a:ext cx="12211050" cy="74656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067704A-15E2-4DB5-91C9-95AD5D0822C9}"/>
                </a:ext>
              </a:extLst>
            </p:cNvPr>
            <p:cNvSpPr txBox="1"/>
            <p:nvPr/>
          </p:nvSpPr>
          <p:spPr>
            <a:xfrm>
              <a:off x="3950753" y="151253"/>
              <a:ext cx="369684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200" dirty="0">
                  <a:solidFill>
                    <a:srgbClr val="FDF5E8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BỘ GIÁO DỤC VÀ ĐÀO TẠO</a:t>
              </a:r>
            </a:p>
            <a:p>
              <a:pPr algn="ctr"/>
              <a:r>
                <a:rPr lang="en-US" sz="2200" b="1" dirty="0">
                  <a:solidFill>
                    <a:srgbClr val="FDF5E8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ĐẠI HỌC CẦN THƠ</a:t>
              </a:r>
            </a:p>
          </p:txBody>
        </p:sp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83C96224-F3C6-4F96-9F90-4A7FD6813C2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698" y="765358"/>
            <a:ext cx="2196143" cy="2163487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A42268AB-5BFC-44AD-BDD2-9C22C0C519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530" y="388663"/>
            <a:ext cx="2083039" cy="2052065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CE5B540C-D41F-4F17-B94C-2B0F685C20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17" y="1884491"/>
            <a:ext cx="1051238" cy="1035607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C14AB4D3-AD66-4679-8BDE-F46548C9F9C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766" y="-435421"/>
            <a:ext cx="1051238" cy="1035607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8EC5BB2D-25A6-45D9-AABE-6687416CBD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406" y="-6207"/>
            <a:ext cx="1051238" cy="1035607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36F6CA1F-8D49-408D-A6F9-1DCFCC3661A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03" y="-578724"/>
            <a:ext cx="1051238" cy="1035607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6F676FE4-E8F2-49F9-A628-1D8F727091B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85" y="2483742"/>
            <a:ext cx="1051238" cy="1035607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9D5829D0-6860-42E7-83B4-9909822A4DF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738" y="2715356"/>
            <a:ext cx="1645404" cy="1620938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498CB710-9214-4138-A05D-93EC31B641D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240" y="-227120"/>
            <a:ext cx="1278635" cy="1259622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6295DA51-222B-40CB-9B35-06ED38902AF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644" y="-804824"/>
            <a:ext cx="1051238" cy="1035607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71DA4767-77A8-4BC5-857C-94ADBC7DA9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6556" y="580235"/>
            <a:ext cx="1051238" cy="103560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83F6196-1031-4C91-A1F9-5FD7C2830BAB}"/>
              </a:ext>
            </a:extLst>
          </p:cNvPr>
          <p:cNvGrpSpPr/>
          <p:nvPr userDrawn="1"/>
        </p:nvGrpSpPr>
        <p:grpSpPr>
          <a:xfrm>
            <a:off x="5757473" y="664709"/>
            <a:ext cx="7580607" cy="7343170"/>
            <a:chOff x="5315493" y="-73450"/>
            <a:chExt cx="7580607" cy="734317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BD5AEC2-DFE3-4DD0-96A4-8E3FE59A31DE}"/>
                </a:ext>
              </a:extLst>
            </p:cNvPr>
            <p:cNvGrpSpPr/>
            <p:nvPr userDrawn="1"/>
          </p:nvGrpSpPr>
          <p:grpSpPr>
            <a:xfrm>
              <a:off x="5849622" y="1119458"/>
              <a:ext cx="6300983" cy="5613361"/>
              <a:chOff x="6087747" y="1119458"/>
              <a:chExt cx="6300983" cy="5613361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841A4EEC-2E89-45DF-8DA9-1DA0A6CE09F0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print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33317" y="5549111"/>
                <a:ext cx="1201575" cy="1183708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A9799E9D-2789-4326-BBCD-BDA78101FA0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7" cstate="print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78138" y="4993093"/>
                <a:ext cx="1692271" cy="1667108"/>
              </a:xfrm>
              <a:prstGeom prst="rect">
                <a:avLst/>
              </a:prstGeom>
            </p:spPr>
          </p:pic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9ABD20EB-86FC-47DC-A3A2-F796E2DF77D5}"/>
                  </a:ext>
                </a:extLst>
              </p:cNvPr>
              <p:cNvGrpSpPr/>
              <p:nvPr userDrawn="1"/>
            </p:nvGrpSpPr>
            <p:grpSpPr>
              <a:xfrm>
                <a:off x="6087747" y="1119458"/>
                <a:ext cx="6300983" cy="5609659"/>
                <a:chOff x="6087747" y="1119458"/>
                <a:chExt cx="6300983" cy="5609659"/>
              </a:xfrm>
            </p:grpSpPr>
            <p:pic>
              <p:nvPicPr>
                <p:cNvPr id="25" name="Picture 24">
                  <a:extLst>
                    <a:ext uri="{FF2B5EF4-FFF2-40B4-BE49-F238E27FC236}">
                      <a16:creationId xmlns:a16="http://schemas.microsoft.com/office/drawing/2014/main" id="{32A63E63-B784-4AD7-B1CF-0035E28C9747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 cstate="print">
                  <a:duotone>
                    <a:prstClr val="black"/>
                    <a:schemeClr val="tx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87747" y="5537025"/>
                  <a:ext cx="1201575" cy="1183708"/>
                </a:xfrm>
                <a:prstGeom prst="rect">
                  <a:avLst/>
                </a:prstGeom>
              </p:spPr>
            </p:pic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2581FD8E-8429-466D-B84B-9150240472B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8" cstate="print">
                  <a:duotone>
                    <a:prstClr val="black"/>
                    <a:schemeClr val="tx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01234" y="4344933"/>
                  <a:ext cx="2420171" cy="2384184"/>
                </a:xfrm>
                <a:prstGeom prst="rect">
                  <a:avLst/>
                </a:prstGeom>
              </p:spPr>
            </p:pic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9536E242-15F9-4809-9911-2A512B4C197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8">
                  <a:duotone>
                    <a:prstClr val="black"/>
                    <a:schemeClr val="tx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911319" y="2350889"/>
                  <a:ext cx="4040769" cy="3980684"/>
                </a:xfrm>
                <a:prstGeom prst="rect">
                  <a:avLst/>
                </a:prstGeom>
              </p:spPr>
            </p:pic>
            <p:pic>
              <p:nvPicPr>
                <p:cNvPr id="36" name="Picture 35">
                  <a:extLst>
                    <a:ext uri="{FF2B5EF4-FFF2-40B4-BE49-F238E27FC236}">
                      <a16:creationId xmlns:a16="http://schemas.microsoft.com/office/drawing/2014/main" id="{BA3AFA41-C242-46F7-AC51-D1D89CF57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8" cstate="print">
                  <a:duotone>
                    <a:prstClr val="black"/>
                    <a:schemeClr val="tx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968559" y="1119458"/>
                  <a:ext cx="2420171" cy="2384184"/>
                </a:xfrm>
                <a:prstGeom prst="rect">
                  <a:avLst/>
                </a:prstGeom>
              </p:spPr>
            </p:pic>
          </p:grpSp>
        </p:grp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5EC9E646-D017-4C7E-AE5A-471E57BEF91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69727" y="2940872"/>
              <a:ext cx="1201575" cy="1183708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A2FF931E-D6B6-422C-81F5-F672B6E257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90425" y="491162"/>
              <a:ext cx="1201575" cy="1183708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D5F0BF70-B0C7-4DCE-A95F-E138DDE3E6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24892" y="4389114"/>
              <a:ext cx="1226191" cy="1207958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CDBC10D1-1EAD-4F0B-AE6A-0A057FF37A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4986" y="3652126"/>
              <a:ext cx="1051238" cy="1035607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7CC364DF-E1C5-4449-A20B-C715CABA9E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09464" y="5869186"/>
              <a:ext cx="1051238" cy="1035607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4BE88664-0D44-4E47-ADF9-D6560CB32C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40833" y="5858793"/>
              <a:ext cx="1051238" cy="1035607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D32850FB-F8F9-47A3-8BC0-A94DB7D0EE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44862" y="5125127"/>
              <a:ext cx="1051238" cy="1035607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FC2D3A49-9BFF-4B9B-998B-F93607BCDF3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96355" y="2406187"/>
              <a:ext cx="1051238" cy="1035607"/>
            </a:xfrm>
            <a:prstGeom prst="rect">
              <a:avLst/>
            </a:prstGeom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4FA57352-5544-471E-8A66-CC0EEF3E73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4986" y="1165915"/>
              <a:ext cx="1051238" cy="1035607"/>
            </a:xfrm>
            <a:prstGeom prst="rect">
              <a:avLst/>
            </a:prstGeom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C776AEA5-0497-4A13-9E75-D640D958DD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2533" y="6202929"/>
              <a:ext cx="1051238" cy="1035607"/>
            </a:xfrm>
            <a:prstGeom prst="rect">
              <a:avLst/>
            </a:prstGeom>
          </p:spPr>
        </p:pic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3C5FE3D2-8D8C-4DE0-A36F-7464376507E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9455" y="6160734"/>
              <a:ext cx="1051238" cy="1035607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FD6A3BC4-C947-4872-A34B-137F17A7A2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57028" y="6234113"/>
              <a:ext cx="1051238" cy="1035607"/>
            </a:xfrm>
            <a:prstGeom prst="rect">
              <a:avLst/>
            </a:prstGeom>
          </p:spPr>
        </p:pic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C9F906C9-BF27-4B3E-9CCC-027C601BE5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5493" y="6160734"/>
              <a:ext cx="1051238" cy="1035607"/>
            </a:xfrm>
            <a:prstGeom prst="rect">
              <a:avLst/>
            </a:prstGeom>
          </p:spPr>
        </p:pic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15817BBD-254C-431F-AFEE-014D265408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6381" y="-73450"/>
              <a:ext cx="1051238" cy="1035607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05944303-41D1-417E-9B3C-39E1174D8EF2}"/>
              </a:ext>
            </a:extLst>
          </p:cNvPr>
          <p:cNvSpPr/>
          <p:nvPr userDrawn="1"/>
        </p:nvSpPr>
        <p:spPr>
          <a:xfrm>
            <a:off x="0" y="-69072"/>
            <a:ext cx="12286842" cy="3740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CA30901-E58B-44B8-B4C3-723F5EA989A4}"/>
              </a:ext>
            </a:extLst>
          </p:cNvPr>
          <p:cNvSpPr/>
          <p:nvPr userDrawn="1"/>
        </p:nvSpPr>
        <p:spPr>
          <a:xfrm>
            <a:off x="0" y="1035603"/>
            <a:ext cx="3593264" cy="38959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 descr="A blue diamond shaped sign with a torch and a globe&#10;&#10;Description automatically generated">
            <a:extLst>
              <a:ext uri="{FF2B5EF4-FFF2-40B4-BE49-F238E27FC236}">
                <a16:creationId xmlns:a16="http://schemas.microsoft.com/office/drawing/2014/main" id="{AF4D111B-3D06-4C1D-9FAC-D45A2E4D8C51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21" y="125115"/>
            <a:ext cx="1172674" cy="11726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6369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 userDrawn="1"/>
        </p:nvGrpSpPr>
        <p:grpSpPr>
          <a:xfrm>
            <a:off x="125766" y="134614"/>
            <a:ext cx="3918888" cy="6192390"/>
            <a:chOff x="125766" y="134614"/>
            <a:chExt cx="3918888" cy="6192390"/>
          </a:xfrm>
        </p:grpSpPr>
        <p:sp>
          <p:nvSpPr>
            <p:cNvPr id="16" name="Rectangle 15"/>
            <p:cNvSpPr/>
            <p:nvPr userDrawn="1"/>
          </p:nvSpPr>
          <p:spPr>
            <a:xfrm>
              <a:off x="125766" y="134614"/>
              <a:ext cx="3918888" cy="6192390"/>
            </a:xfrm>
            <a:prstGeom prst="rect">
              <a:avLst/>
            </a:prstGeom>
            <a:solidFill>
              <a:srgbClr val="1F5C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K2d" panose="00000500000000000000" pitchFamily="2" charset="-34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125766" y="134614"/>
              <a:ext cx="3918888" cy="54884"/>
            </a:xfrm>
            <a:prstGeom prst="rect">
              <a:avLst/>
            </a:prstGeom>
            <a:solidFill>
              <a:srgbClr val="00AF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K2d" panose="00000500000000000000" pitchFamily="2" charset="-34"/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3332" y="2190750"/>
            <a:ext cx="3335867" cy="3761528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600" b="0" i="0">
                <a:solidFill>
                  <a:schemeClr val="bg1"/>
                </a:solidFill>
                <a:latin typeface="K2d" panose="00000500000000000000" pitchFamily="2" charset="-34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3333" y="481807"/>
            <a:ext cx="3335866" cy="1570038"/>
          </a:xfrm>
        </p:spPr>
        <p:txBody>
          <a:bodyPr anchor="b" anchorCtr="0">
            <a:noAutofit/>
          </a:bodyPr>
          <a:lstStyle>
            <a:lvl1pPr algn="l">
              <a:defRPr sz="2800" b="1">
                <a:solidFill>
                  <a:schemeClr val="bg1"/>
                </a:solidFill>
                <a:latin typeface="K2d" panose="00000500000000000000" pitchFamily="2" charset="-34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4210050" y="1233577"/>
            <a:ext cx="7685088" cy="4882552"/>
          </a:xfrm>
        </p:spPr>
        <p:txBody>
          <a:bodyPr>
            <a:normAutofit/>
          </a:bodyPr>
          <a:lstStyle>
            <a:lvl1pPr marL="0" indent="0">
              <a:buNone/>
              <a:defRPr sz="2400" b="0" i="0">
                <a:latin typeface="K2d" panose="00000500000000000000" pitchFamily="2" charset="-34"/>
                <a:cs typeface="Arial" panose="020B0604020202020204" pitchFamily="34" charset="0"/>
              </a:defRPr>
            </a:lvl1pPr>
            <a:lvl2pPr marL="457200" indent="0">
              <a:buNone/>
              <a:defRPr sz="2000" b="0" i="0">
                <a:latin typeface="K2d" panose="00000500000000000000" pitchFamily="2" charset="-34"/>
                <a:cs typeface="Arial" panose="020B0604020202020204" pitchFamily="34" charset="0"/>
              </a:defRPr>
            </a:lvl2pPr>
            <a:lvl3pPr marL="914400" indent="0">
              <a:buNone/>
              <a:defRPr sz="1800" b="0" i="0">
                <a:latin typeface="K2d" panose="00000500000000000000" pitchFamily="2" charset="-34"/>
                <a:cs typeface="Arial" panose="020B0604020202020204" pitchFamily="34" charset="0"/>
              </a:defRPr>
            </a:lvl3pPr>
            <a:lvl4pPr marL="1371600" indent="0">
              <a:buNone/>
              <a:defRPr sz="1600" b="0" i="0">
                <a:latin typeface="K2d" panose="00000500000000000000" pitchFamily="2" charset="-34"/>
                <a:cs typeface="Arial" panose="020B0604020202020204" pitchFamily="34" charset="0"/>
              </a:defRPr>
            </a:lvl4pPr>
            <a:lvl5pPr marL="1828800" indent="0">
              <a:buNone/>
              <a:defRPr sz="1600" b="0" i="0">
                <a:latin typeface="K2d" panose="00000500000000000000" pitchFamily="2" charset="-34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40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41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42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4" name="TextBox 23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rgbClr val="00AFEF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rgbClr val="00AFEF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rgbClr val="00AFEF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26" name="TextBox 25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175" y="285479"/>
            <a:ext cx="457200" cy="4572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062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T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52386" y="134613"/>
            <a:ext cx="11887228" cy="2275212"/>
            <a:chOff x="125766" y="134611"/>
            <a:chExt cx="3918888" cy="6192393"/>
          </a:xfrm>
        </p:grpSpPr>
        <p:sp>
          <p:nvSpPr>
            <p:cNvPr id="8" name="Rectangle 7"/>
            <p:cNvSpPr/>
            <p:nvPr userDrawn="1"/>
          </p:nvSpPr>
          <p:spPr>
            <a:xfrm>
              <a:off x="125766" y="134614"/>
              <a:ext cx="3918888" cy="6192390"/>
            </a:xfrm>
            <a:prstGeom prst="rect">
              <a:avLst/>
            </a:prstGeom>
            <a:solidFill>
              <a:srgbClr val="1F5C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K2d" panose="00000500000000000000" pitchFamily="2" charset="-34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125766" y="134611"/>
              <a:ext cx="3918888" cy="124432"/>
            </a:xfrm>
            <a:prstGeom prst="rect">
              <a:avLst/>
            </a:prstGeom>
            <a:solidFill>
              <a:srgbClr val="00AF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K2d" panose="00000500000000000000" pitchFamily="2" charset="-34"/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91250" y="465934"/>
            <a:ext cx="5229225" cy="1634339"/>
          </a:xfrm>
        </p:spPr>
        <p:txBody>
          <a:bodyPr wrap="square">
            <a:noAutofit/>
          </a:bodyPr>
          <a:lstStyle>
            <a:lvl1pPr marL="0" indent="0" algn="l">
              <a:lnSpc>
                <a:spcPct val="150000"/>
              </a:lnSpc>
              <a:buNone/>
              <a:defRPr sz="1600" b="0" i="0">
                <a:solidFill>
                  <a:schemeClr val="bg1"/>
                </a:solidFill>
                <a:latin typeface="K2d" panose="00000500000000000000" pitchFamily="2" charset="-34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4705" y="3223632"/>
            <a:ext cx="4928369" cy="1420849"/>
          </a:xfrm>
        </p:spPr>
        <p:txBody>
          <a:bodyPr anchor="b" anchorCtr="0">
            <a:noAutofit/>
          </a:bodyPr>
          <a:lstStyle>
            <a:lvl1pPr algn="l">
              <a:defRPr sz="2800" b="1">
                <a:solidFill>
                  <a:srgbClr val="1F5CA9"/>
                </a:solidFill>
                <a:latin typeface="K2d" panose="00000500000000000000" pitchFamily="2" charset="-34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25089" y="438150"/>
            <a:ext cx="4927600" cy="2619375"/>
          </a:xfrm>
          <a:solidFill>
            <a:schemeClr val="bg1"/>
          </a:solidFill>
          <a:ln w="38100">
            <a:noFill/>
            <a:miter lim="800000"/>
          </a:ln>
        </p:spPr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624706" y="3062972"/>
            <a:ext cx="4927984" cy="88554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DE2B706-8307-6ED5-F877-389B0B2979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466" y="2644402"/>
            <a:ext cx="3453753" cy="3402396"/>
          </a:xfrm>
          <a:prstGeom prst="rect">
            <a:avLst/>
          </a:prstGeom>
        </p:spPr>
      </p:pic>
      <p:sp>
        <p:nvSpPr>
          <p:cNvPr id="33" name="Rectangle 32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8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39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8" name="TextBox 27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rgbClr val="00AFEF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rgbClr val="00AFEF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rgbClr val="00AFEF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30" name="TextBox 29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15" y="2177429"/>
            <a:ext cx="457200" cy="4572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55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Botto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52386" y="3979538"/>
            <a:ext cx="11887228" cy="2275212"/>
            <a:chOff x="125766" y="134611"/>
            <a:chExt cx="3918888" cy="6192393"/>
          </a:xfrm>
        </p:grpSpPr>
        <p:sp>
          <p:nvSpPr>
            <p:cNvPr id="8" name="Rectangle 7"/>
            <p:cNvSpPr/>
            <p:nvPr userDrawn="1"/>
          </p:nvSpPr>
          <p:spPr>
            <a:xfrm>
              <a:off x="125766" y="134614"/>
              <a:ext cx="3918888" cy="6192390"/>
            </a:xfrm>
            <a:prstGeom prst="rect">
              <a:avLst/>
            </a:prstGeom>
            <a:solidFill>
              <a:srgbClr val="1F5C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K2d" panose="00000500000000000000" pitchFamily="2" charset="-34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125766" y="134611"/>
              <a:ext cx="3918888" cy="124432"/>
            </a:xfrm>
            <a:prstGeom prst="rect">
              <a:avLst/>
            </a:prstGeom>
            <a:solidFill>
              <a:srgbClr val="00AF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K2d" panose="00000500000000000000" pitchFamily="2" charset="-34"/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1485" y="4229011"/>
            <a:ext cx="5229225" cy="1634339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600" b="0" i="0">
                <a:solidFill>
                  <a:schemeClr val="bg1"/>
                </a:solidFill>
                <a:latin typeface="K2d" panose="00000500000000000000" pitchFamily="2" charset="-34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69891" y="811935"/>
            <a:ext cx="5229225" cy="1420849"/>
          </a:xfrm>
        </p:spPr>
        <p:txBody>
          <a:bodyPr anchor="b" anchorCtr="0">
            <a:noAutofit/>
          </a:bodyPr>
          <a:lstStyle>
            <a:lvl1pPr algn="l">
              <a:defRPr sz="2800" b="1">
                <a:solidFill>
                  <a:srgbClr val="1F5CA9"/>
                </a:solidFill>
                <a:latin typeface="K2d" panose="00000500000000000000" pitchFamily="2" charset="-34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720704" y="2860675"/>
            <a:ext cx="4927600" cy="2619375"/>
          </a:xfrm>
          <a:solidFill>
            <a:schemeClr val="bg1"/>
          </a:solidFill>
          <a:ln w="38100">
            <a:noFill/>
            <a:miter lim="800000"/>
          </a:ln>
        </p:spPr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6720704" y="2772120"/>
            <a:ext cx="4928369" cy="88554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CD997C6-547B-2702-8F85-89942F1AB1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842" y="373388"/>
            <a:ext cx="3453753" cy="3402396"/>
          </a:xfrm>
          <a:prstGeom prst="rect">
            <a:avLst/>
          </a:prstGeom>
        </p:spPr>
      </p:pic>
      <p:sp>
        <p:nvSpPr>
          <p:cNvPr id="30" name="Rectangle 29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8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39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8" name="TextBox 27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rgbClr val="00AFEF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rgbClr val="00AFEF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rgbClr val="00AFEF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32" name="TextBox 31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22467" y="3759764"/>
            <a:ext cx="457200" cy="4572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94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er Informa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2580549"/>
            <a:ext cx="12192000" cy="107901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1972" y="3856819"/>
            <a:ext cx="7445428" cy="2304603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600" b="0" i="0">
                <a:solidFill>
                  <a:srgbClr val="000000"/>
                </a:solidFill>
                <a:latin typeface="K2d" panose="00000500000000000000" pitchFamily="2" charset="-34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503437" y="2747660"/>
            <a:ext cx="7443963" cy="904404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1" dirty="0">
                <a:solidFill>
                  <a:srgbClr val="1F5CA9"/>
                </a:solidFill>
                <a:latin typeface="K2d" panose="00000500000000000000" pitchFamily="2" charset="-34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258493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64144" y="1144291"/>
            <a:ext cx="2601302" cy="2606040"/>
          </a:xfrm>
          <a:prstGeom prst="ellipse">
            <a:avLst/>
          </a:prstGeom>
          <a:solidFill>
            <a:schemeClr val="bg1"/>
          </a:solidFill>
          <a:ln w="38100">
            <a:noFill/>
            <a:miter lim="800000"/>
          </a:ln>
        </p:spPr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3631224" y="3726827"/>
            <a:ext cx="1820007" cy="45719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10348756" y="4679980"/>
            <a:ext cx="1574800" cy="1589422"/>
          </a:xfrm>
        </p:spPr>
        <p:txBody>
          <a:bodyPr anchor="ctr" anchorCtr="1"/>
          <a:lstStyle>
            <a:lvl1pPr marL="0" indent="0">
              <a:buNone/>
              <a:defRPr baseline="0">
                <a:latin typeface="K2d" panose="00000500000000000000" pitchFamily="2" charset="-34"/>
              </a:defRPr>
            </a:lvl1pPr>
          </a:lstStyle>
          <a:p>
            <a:r>
              <a:rPr lang="en-US" dirty="0"/>
              <a:t>QR Code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8399B61-C397-6E24-154B-55AEE91F31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319" y="3749686"/>
            <a:ext cx="2513362" cy="2475989"/>
          </a:xfrm>
          <a:prstGeom prst="rect">
            <a:avLst/>
          </a:prstGeom>
        </p:spPr>
      </p:pic>
      <p:sp>
        <p:nvSpPr>
          <p:cNvPr id="32" name="Rectangle 31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4" name="Rectangle 33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7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38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39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7" name="TextBox 26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rgbClr val="00AFEF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rgbClr val="00AFEF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rgbClr val="00AFEF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29" name="TextBox 28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872" y="3047462"/>
            <a:ext cx="292100" cy="2921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50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93886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600" b="1" dirty="0">
                <a:solidFill>
                  <a:srgbClr val="1F5CA9"/>
                </a:solidFill>
                <a:latin typeface="K2d" panose="00000500000000000000" pitchFamily="2" charset="-34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919678"/>
            <a:ext cx="5046661" cy="823912"/>
          </a:xfrm>
        </p:spPr>
        <p:txBody>
          <a:bodyPr anchor="b">
            <a:normAutofit/>
          </a:bodyPr>
          <a:lstStyle>
            <a:lvl1pPr marL="0" indent="0">
              <a:buNone/>
              <a:defRPr lang="en-US" sz="2800" b="1" kern="1200" dirty="0" smtClean="0">
                <a:solidFill>
                  <a:srgbClr val="00AFEF"/>
                </a:solidFill>
                <a:latin typeface="K2d" panose="00000500000000000000" pitchFamily="2" charset="-34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9"/>
          <p:cNvSpPr>
            <a:spLocks noGrp="1"/>
          </p:cNvSpPr>
          <p:nvPr>
            <p:ph sz="quarter" idx="12"/>
          </p:nvPr>
        </p:nvSpPr>
        <p:spPr>
          <a:xfrm>
            <a:off x="839788" y="3006726"/>
            <a:ext cx="5046662" cy="3109402"/>
          </a:xfrm>
        </p:spPr>
        <p:txBody>
          <a:bodyPr>
            <a:normAutofit/>
          </a:bodyPr>
          <a:lstStyle>
            <a:lvl1pPr marL="0" indent="0">
              <a:buNone/>
              <a:defRPr sz="2000" b="0" i="0">
                <a:latin typeface="K2d" panose="00000500000000000000" pitchFamily="2" charset="-34"/>
                <a:cs typeface="Arial" panose="020B0604020202020204" pitchFamily="34" charset="0"/>
              </a:defRPr>
            </a:lvl1pPr>
            <a:lvl2pPr marL="457200" indent="0">
              <a:buNone/>
              <a:defRPr sz="1800" b="0" i="0">
                <a:latin typeface="K2d" panose="00000500000000000000" pitchFamily="2" charset="-34"/>
                <a:cs typeface="Arial" panose="020B0604020202020204" pitchFamily="34" charset="0"/>
              </a:defRPr>
            </a:lvl2pPr>
            <a:lvl3pPr marL="914400" indent="0">
              <a:buNone/>
              <a:defRPr sz="1600" b="0" i="0">
                <a:latin typeface="K2d" panose="00000500000000000000" pitchFamily="2" charset="-34"/>
                <a:cs typeface="Arial" panose="020B0604020202020204" pitchFamily="34" charset="0"/>
              </a:defRPr>
            </a:lvl3pPr>
            <a:lvl4pPr marL="1371600" indent="0">
              <a:buNone/>
              <a:defRPr sz="1400" b="0" i="0">
                <a:latin typeface="K2d" panose="00000500000000000000" pitchFamily="2" charset="-34"/>
                <a:cs typeface="Arial" panose="020B0604020202020204" pitchFamily="34" charset="0"/>
              </a:defRPr>
            </a:lvl4pPr>
            <a:lvl5pPr marL="1828800" indent="0">
              <a:buNone/>
              <a:defRPr sz="1400" b="0" i="0">
                <a:latin typeface="K2d" panose="00000500000000000000" pitchFamily="2" charset="-34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13"/>
          </p:nvPr>
        </p:nvSpPr>
        <p:spPr>
          <a:xfrm>
            <a:off x="6308727" y="1919678"/>
            <a:ext cx="5046661" cy="823912"/>
          </a:xfrm>
        </p:spPr>
        <p:txBody>
          <a:bodyPr anchor="b">
            <a:normAutofit/>
          </a:bodyPr>
          <a:lstStyle>
            <a:lvl1pPr marL="0" indent="0">
              <a:buNone/>
              <a:defRPr lang="en-US" sz="2800" b="1" kern="1200" dirty="0" smtClean="0">
                <a:solidFill>
                  <a:srgbClr val="00AFEF"/>
                </a:solidFill>
                <a:latin typeface="K2d" panose="00000500000000000000" pitchFamily="2" charset="-34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Content Placeholder 9"/>
          <p:cNvSpPr>
            <a:spLocks noGrp="1"/>
          </p:cNvSpPr>
          <p:nvPr>
            <p:ph sz="quarter" idx="14"/>
          </p:nvPr>
        </p:nvSpPr>
        <p:spPr>
          <a:xfrm>
            <a:off x="6308726" y="3006726"/>
            <a:ext cx="5046662" cy="3109402"/>
          </a:xfrm>
        </p:spPr>
        <p:txBody>
          <a:bodyPr>
            <a:normAutofit/>
          </a:bodyPr>
          <a:lstStyle>
            <a:lvl1pPr marL="0" indent="0">
              <a:buNone/>
              <a:defRPr sz="2000" b="0" i="0">
                <a:latin typeface="K2d" panose="00000500000000000000" pitchFamily="2" charset="-34"/>
                <a:cs typeface="Arial" panose="020B0604020202020204" pitchFamily="34" charset="0"/>
              </a:defRPr>
            </a:lvl1pPr>
            <a:lvl2pPr marL="457200" indent="0">
              <a:buNone/>
              <a:defRPr sz="1800" b="0" i="0">
                <a:latin typeface="K2d" panose="00000500000000000000" pitchFamily="2" charset="-34"/>
                <a:cs typeface="Arial" panose="020B0604020202020204" pitchFamily="34" charset="0"/>
              </a:defRPr>
            </a:lvl2pPr>
            <a:lvl3pPr marL="914400" indent="0">
              <a:buNone/>
              <a:defRPr sz="1600" b="0" i="0">
                <a:latin typeface="K2d" panose="00000500000000000000" pitchFamily="2" charset="-34"/>
                <a:cs typeface="Arial" panose="020B0604020202020204" pitchFamily="34" charset="0"/>
              </a:defRPr>
            </a:lvl3pPr>
            <a:lvl4pPr marL="1371600" indent="0">
              <a:buNone/>
              <a:defRPr sz="1400" b="0" i="0">
                <a:latin typeface="K2d" panose="00000500000000000000" pitchFamily="2" charset="-34"/>
                <a:cs typeface="Arial" panose="020B0604020202020204" pitchFamily="34" charset="0"/>
              </a:defRPr>
            </a:lvl4pPr>
            <a:lvl5pPr marL="1828800" indent="0">
              <a:buNone/>
              <a:defRPr sz="1400" b="0" i="0">
                <a:latin typeface="K2d" panose="00000500000000000000" pitchFamily="2" charset="-34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40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41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42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6" name="TextBox 25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rgbClr val="00AFEF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rgbClr val="00AFEF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rgbClr val="00AFEF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30" name="TextBox 29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56" y="688507"/>
            <a:ext cx="292100" cy="2921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61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F9E864A0-20A2-BDEB-4706-A5E83DDFA4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700000">
            <a:off x="781863" y="1310095"/>
            <a:ext cx="3916148" cy="391037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5575300" y="769938"/>
            <a:ext cx="5959476" cy="1655762"/>
          </a:xfrm>
        </p:spPr>
        <p:txBody>
          <a:bodyPr anchor="b" anchorCtr="0">
            <a:noAutofit/>
          </a:bodyPr>
          <a:lstStyle>
            <a:lvl1pPr algn="l">
              <a:defRPr lang="en-US" sz="3600" b="1" kern="1200" dirty="0" smtClean="0">
                <a:solidFill>
                  <a:srgbClr val="0070C0"/>
                </a:solidFill>
                <a:latin typeface="K2d" panose="00000500000000000000" pitchFamily="2" charset="-34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Subtitle 2"/>
          <p:cNvSpPr>
            <a:spLocks noGrp="1"/>
          </p:cNvSpPr>
          <p:nvPr>
            <p:ph type="subTitle" idx="1"/>
          </p:nvPr>
        </p:nvSpPr>
        <p:spPr>
          <a:xfrm>
            <a:off x="5575298" y="2530474"/>
            <a:ext cx="5959480" cy="3550350"/>
          </a:xfrm>
        </p:spPr>
        <p:txBody>
          <a:bodyPr anchor="t" anchorCtr="0">
            <a:noAutofit/>
          </a:bodyPr>
          <a:lstStyle>
            <a:lvl1pPr marL="0" indent="0" algn="just">
              <a:lnSpc>
                <a:spcPct val="100000"/>
              </a:lnSpc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K2d" panose="00000500000000000000" pitchFamily="2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>
              <a:latin typeface="K2d" panose="00000500000000000000" pitchFamily="2" charset="-34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0E52D99-0C7D-48E3-BAF4-1BCF79B613E1}"/>
              </a:ext>
            </a:extLst>
          </p:cNvPr>
          <p:cNvSpPr/>
          <p:nvPr userDrawn="1"/>
        </p:nvSpPr>
        <p:spPr>
          <a:xfrm>
            <a:off x="26858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K2d" panose="00000500000000000000" pitchFamily="2" charset="-3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F3F10D-26B1-486A-9E85-11F6FC4B5E31}"/>
              </a:ext>
            </a:extLst>
          </p:cNvPr>
          <p:cNvSpPr/>
          <p:nvPr userDrawn="1"/>
        </p:nvSpPr>
        <p:spPr>
          <a:xfrm>
            <a:off x="2340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K2d" panose="00000500000000000000" pitchFamily="2" charset="-34"/>
            </a:endParaRP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DE4E18C-5610-43F9-BF4E-0A15FE7EC670}"/>
              </a:ext>
            </a:extLst>
          </p:cNvPr>
          <p:cNvSpPr txBox="1">
            <a:spLocks/>
          </p:cNvSpPr>
          <p:nvPr userDrawn="1"/>
        </p:nvSpPr>
        <p:spPr>
          <a:xfrm>
            <a:off x="29250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>
              <a:latin typeface="K2d" panose="00000500000000000000" pitchFamily="2" charset="-34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12DCE88-418F-4495-A8F1-2BB15D0FD380}"/>
              </a:ext>
            </a:extLst>
          </p:cNvPr>
          <p:cNvGrpSpPr/>
          <p:nvPr userDrawn="1"/>
        </p:nvGrpSpPr>
        <p:grpSpPr>
          <a:xfrm>
            <a:off x="817685" y="6410864"/>
            <a:ext cx="2760487" cy="419178"/>
            <a:chOff x="741485" y="6410864"/>
            <a:chExt cx="2760487" cy="419178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9ECB9B2-1414-429F-B2B4-5B725A4565B8}"/>
                </a:ext>
              </a:extLst>
            </p:cNvPr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900" b="0" i="0" u="none" strike="noStrike" kern="1200" cap="none" spc="0" normalizeH="0" baseline="0" noProof="0">
                  <a:ln>
                    <a:noFill/>
                  </a:ln>
                  <a:solidFill>
                    <a:srgbClr val="00AFEF"/>
                  </a:solidFill>
                  <a:effectLst/>
                  <a:uLnTx/>
                  <a:uFillTx/>
                  <a:latin typeface="Barlow" panose="00000500000000000000" pitchFamily="2" charset="0"/>
                  <a:ea typeface="+mn-ea"/>
                  <a:cs typeface="+mn-cs"/>
                </a:rPr>
                <a:t>Cộng đồng – Toàn diện – Ưu việt</a:t>
              </a: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AFEF"/>
                </a:solidFill>
                <a:effectLst/>
                <a:uLnTx/>
                <a:uFillTx/>
                <a:latin typeface="Barlow" panose="00000500000000000000" pitchFamily="2" charset="0"/>
                <a:ea typeface="+mn-ea"/>
                <a:cs typeface="+mn-cs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85976C6-1E8D-4803-B2AE-E29BF563C27F}"/>
                </a:ext>
              </a:extLst>
            </p:cNvPr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6BBA2741-C320-41B3-8121-7F90FD993ADA}"/>
              </a:ext>
            </a:extLst>
          </p:cNvPr>
          <p:cNvSpPr txBox="1"/>
          <p:nvPr userDrawn="1"/>
        </p:nvSpPr>
        <p:spPr>
          <a:xfrm>
            <a:off x="10507810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AD4C7144-1D1B-4F91-861F-55E1B71DD3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83391" y="6481985"/>
            <a:ext cx="9339545" cy="118261"/>
          </a:xfrm>
          <a:prstGeom prst="rect">
            <a:avLst/>
          </a:prstGeom>
        </p:spPr>
      </p:pic>
      <p:sp>
        <p:nvSpPr>
          <p:cNvPr id="37" name="Date Placeholder 3">
            <a:extLst>
              <a:ext uri="{FF2B5EF4-FFF2-40B4-BE49-F238E27FC236}">
                <a16:creationId xmlns:a16="http://schemas.microsoft.com/office/drawing/2014/main" id="{5EBD0A8F-8DAE-444B-B400-1C3207C8D0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725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/>
          </a:p>
        </p:txBody>
      </p:sp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F68BD7BE-86FA-46E1-9624-B3B1FDDED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8A90EEE0-CD8C-2ACB-25F9-50BB8997F9B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38976" y="127568"/>
            <a:ext cx="2971800" cy="2971800"/>
          </a:xfrm>
          <a:prstGeom prst="diamond">
            <a:avLst/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4" name="Picture Placeholder 22">
            <a:extLst>
              <a:ext uri="{FF2B5EF4-FFF2-40B4-BE49-F238E27FC236}">
                <a16:creationId xmlns:a16="http://schemas.microsoft.com/office/drawing/2014/main" id="{DDDAF3A5-8C80-403E-4204-D45A798228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8976" y="3365543"/>
            <a:ext cx="2971800" cy="2971800"/>
          </a:xfrm>
          <a:prstGeom prst="diamond">
            <a:avLst/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5" name="Picture Placeholder 22">
            <a:extLst>
              <a:ext uri="{FF2B5EF4-FFF2-40B4-BE49-F238E27FC236}">
                <a16:creationId xmlns:a16="http://schemas.microsoft.com/office/drawing/2014/main" id="{1442A5B8-CFC4-5FD2-2AD5-A6E2BE31C3D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32811" y="1752381"/>
            <a:ext cx="2971800" cy="2971800"/>
          </a:xfrm>
          <a:prstGeom prst="diamond">
            <a:avLst/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18BE5A7E-5F20-6A38-5D19-14DA47686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76" y="2393206"/>
            <a:ext cx="1716960" cy="1718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69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41487" y="465301"/>
            <a:ext cx="3657600" cy="2743200"/>
          </a:xfrm>
          <a:effectLst/>
        </p:spPr>
      </p:sp>
      <p:sp>
        <p:nvSpPr>
          <p:cNvPr id="1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678998" y="465301"/>
            <a:ext cx="3571623" cy="2743200"/>
          </a:xfrm>
        </p:spPr>
      </p:sp>
      <p:sp>
        <p:nvSpPr>
          <p:cNvPr id="18" name="Picture Placeholder 5"/>
          <p:cNvSpPr>
            <a:spLocks noGrp="1"/>
          </p:cNvSpPr>
          <p:nvPr>
            <p:ph type="pic" sz="quarter" idx="15"/>
          </p:nvPr>
        </p:nvSpPr>
        <p:spPr>
          <a:xfrm>
            <a:off x="8530533" y="474155"/>
            <a:ext cx="2743200" cy="2743200"/>
          </a:xfrm>
        </p:spPr>
      </p:sp>
      <p:sp>
        <p:nvSpPr>
          <p:cNvPr id="2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484734" y="3450874"/>
            <a:ext cx="3788999" cy="2743200"/>
          </a:xfrm>
        </p:spPr>
      </p:sp>
      <p:sp>
        <p:nvSpPr>
          <p:cNvPr id="21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741485" y="3450874"/>
            <a:ext cx="6477000" cy="2743200"/>
          </a:xfrm>
        </p:spPr>
      </p:sp>
      <p:sp>
        <p:nvSpPr>
          <p:cNvPr id="29" name="Rectangle 28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35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36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2" name="TextBox 21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rgbClr val="00AFEF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rgbClr val="00AFEF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rgbClr val="00AFEF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24" name="TextBox 23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976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 userDrawn="1"/>
        </p:nvCxnSpPr>
        <p:spPr>
          <a:xfrm>
            <a:off x="6096000" y="1162050"/>
            <a:ext cx="0" cy="4753154"/>
          </a:xfrm>
          <a:prstGeom prst="line">
            <a:avLst/>
          </a:prstGeom>
          <a:ln w="57150" cap="rnd">
            <a:solidFill>
              <a:srgbClr val="00AFEF">
                <a:alpha val="25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897765" y="1162050"/>
            <a:ext cx="4697377" cy="1949450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baseline="0" dirty="0">
                <a:solidFill>
                  <a:schemeClr val="tx1"/>
                </a:solidFill>
                <a:latin typeface="K2d" panose="00000500000000000000" pitchFamily="2" charset="-34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597297" y="1162050"/>
            <a:ext cx="4697377" cy="1949450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baseline="0">
                <a:solidFill>
                  <a:schemeClr val="tx1"/>
                </a:solidFill>
                <a:latin typeface="K2d" panose="00000500000000000000" pitchFamily="2" charset="-34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6"/>
          </p:nvPr>
        </p:nvSpPr>
        <p:spPr>
          <a:xfrm>
            <a:off x="898361" y="3302000"/>
            <a:ext cx="4695748" cy="261302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K2d" panose="00000500000000000000" pitchFamily="2" charset="-34"/>
              </a:defRPr>
            </a:lvl1pPr>
            <a:lvl2pPr marL="457200" indent="0">
              <a:buNone/>
              <a:defRPr sz="1600">
                <a:latin typeface="K2d" panose="00000500000000000000" pitchFamily="2" charset="-34"/>
              </a:defRPr>
            </a:lvl2pPr>
            <a:lvl3pPr marL="914400" indent="0">
              <a:buNone/>
              <a:defRPr sz="1400">
                <a:latin typeface="K2d" panose="00000500000000000000" pitchFamily="2" charset="-34"/>
              </a:defRPr>
            </a:lvl3pPr>
            <a:lvl4pPr marL="1371600" indent="0">
              <a:buNone/>
              <a:defRPr sz="1200">
                <a:latin typeface="K2d" panose="00000500000000000000" pitchFamily="2" charset="-34"/>
              </a:defRPr>
            </a:lvl4pPr>
            <a:lvl5pPr marL="1828800" indent="0">
              <a:buNone/>
              <a:defRPr sz="1200">
                <a:latin typeface="K2d" panose="00000500000000000000" pitchFamily="2" charset="-34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7"/>
          </p:nvPr>
        </p:nvSpPr>
        <p:spPr>
          <a:xfrm>
            <a:off x="6597892" y="3302000"/>
            <a:ext cx="4695748" cy="261302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K2d" panose="00000500000000000000" pitchFamily="2" charset="-34"/>
              </a:defRPr>
            </a:lvl1pPr>
            <a:lvl2pPr marL="457200" indent="0">
              <a:buNone/>
              <a:defRPr sz="1600">
                <a:latin typeface="K2d" panose="00000500000000000000" pitchFamily="2" charset="-34"/>
              </a:defRPr>
            </a:lvl2pPr>
            <a:lvl3pPr marL="914400" indent="0">
              <a:buNone/>
              <a:defRPr sz="1400">
                <a:latin typeface="K2d" panose="00000500000000000000" pitchFamily="2" charset="-34"/>
              </a:defRPr>
            </a:lvl3pPr>
            <a:lvl4pPr marL="1371600" indent="0">
              <a:buNone/>
              <a:defRPr sz="1200">
                <a:latin typeface="K2d" panose="00000500000000000000" pitchFamily="2" charset="-34"/>
              </a:defRPr>
            </a:lvl4pPr>
            <a:lvl5pPr marL="1828800" indent="0">
              <a:buNone/>
              <a:defRPr sz="1200">
                <a:latin typeface="K2d" panose="00000500000000000000" pitchFamily="2" charset="-34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5" name="Rectangle 24"/>
          <p:cNvSpPr/>
          <p:nvPr userDrawn="1"/>
        </p:nvSpPr>
        <p:spPr>
          <a:xfrm flipH="1" flipV="1">
            <a:off x="898257" y="3126125"/>
            <a:ext cx="4692825" cy="78368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26" name="Rectangle 25"/>
          <p:cNvSpPr/>
          <p:nvPr userDrawn="1"/>
        </p:nvSpPr>
        <p:spPr>
          <a:xfrm flipH="1" flipV="1">
            <a:off x="6597788" y="3126125"/>
            <a:ext cx="4692825" cy="78368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3" name="Rectangle 32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6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37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741485" y="6410864"/>
            <a:ext cx="2760487" cy="434567"/>
            <a:chOff x="741485" y="6410864"/>
            <a:chExt cx="2760487" cy="434567"/>
          </a:xfrm>
        </p:grpSpPr>
        <p:sp>
          <p:nvSpPr>
            <p:cNvPr id="21" name="TextBox 20"/>
            <p:cNvSpPr txBox="1"/>
            <p:nvPr/>
          </p:nvSpPr>
          <p:spPr>
            <a:xfrm>
              <a:off x="741485" y="6599210"/>
              <a:ext cx="192225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srgbClr val="00AFEF"/>
                  </a:solidFill>
                  <a:latin typeface="Barlow" panose="00000500000000000000" pitchFamily="2" charset="0"/>
                </a:rPr>
                <a:t>Can </a:t>
              </a:r>
              <a:r>
                <a:rPr lang="en-US" sz="1000" dirty="0" err="1">
                  <a:solidFill>
                    <a:srgbClr val="00AFEF"/>
                  </a:solidFill>
                  <a:latin typeface="Barlow" panose="00000500000000000000" pitchFamily="2" charset="0"/>
                </a:rPr>
                <a:t>Tho</a:t>
              </a:r>
              <a:r>
                <a:rPr lang="en-US" sz="1000" dirty="0">
                  <a:solidFill>
                    <a:srgbClr val="00AFEF"/>
                  </a:solidFill>
                  <a:latin typeface="Barlow" panose="00000500000000000000" pitchFamily="2" charset="0"/>
                </a:rPr>
                <a:t> University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27" name="TextBox 26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342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29375" y="1162050"/>
            <a:ext cx="3368256" cy="194945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038600" y="1162050"/>
            <a:ext cx="0" cy="4753154"/>
          </a:xfrm>
          <a:prstGeom prst="line">
            <a:avLst/>
          </a:prstGeom>
          <a:ln w="57150" cap="rnd">
            <a:solidFill>
              <a:srgbClr val="00AFEF">
                <a:alpha val="25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8086459" y="1162050"/>
            <a:ext cx="0" cy="4753154"/>
          </a:xfrm>
          <a:prstGeom prst="line">
            <a:avLst/>
          </a:prstGeom>
          <a:ln w="57150" cap="rnd">
            <a:solidFill>
              <a:srgbClr val="00AFEF">
                <a:alpha val="25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4378402" y="1162050"/>
            <a:ext cx="3368256" cy="1949450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baseline="0" dirty="0">
                <a:solidFill>
                  <a:schemeClr val="tx1"/>
                </a:solidFill>
                <a:latin typeface="K2d" panose="00000500000000000000" pitchFamily="2" charset="-34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8426261" y="1162050"/>
            <a:ext cx="3368256" cy="1949450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baseline="0">
                <a:solidFill>
                  <a:schemeClr val="tx1"/>
                </a:solidFill>
                <a:latin typeface="K2d" panose="00000500000000000000" pitchFamily="2" charset="-34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5"/>
          </p:nvPr>
        </p:nvSpPr>
        <p:spPr>
          <a:xfrm>
            <a:off x="329912" y="3302000"/>
            <a:ext cx="3367088" cy="261302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latin typeface="K2d" panose="00000500000000000000" pitchFamily="2" charset="-34"/>
              </a:defRPr>
            </a:lvl1pPr>
            <a:lvl2pPr marL="457200" indent="0">
              <a:lnSpc>
                <a:spcPct val="100000"/>
              </a:lnSpc>
              <a:buNone/>
              <a:defRPr sz="1600">
                <a:latin typeface="K2d" panose="00000500000000000000" pitchFamily="2" charset="-34"/>
              </a:defRPr>
            </a:lvl2pPr>
            <a:lvl3pPr marL="914400" indent="0">
              <a:lnSpc>
                <a:spcPct val="100000"/>
              </a:lnSpc>
              <a:buNone/>
              <a:defRPr sz="1400">
                <a:latin typeface="K2d" panose="00000500000000000000" pitchFamily="2" charset="-34"/>
              </a:defRPr>
            </a:lvl3pPr>
            <a:lvl4pPr marL="1371600" indent="0">
              <a:lnSpc>
                <a:spcPct val="100000"/>
              </a:lnSpc>
              <a:buNone/>
              <a:defRPr sz="1200">
                <a:latin typeface="K2d" panose="00000500000000000000" pitchFamily="2" charset="-34"/>
              </a:defRPr>
            </a:lvl4pPr>
            <a:lvl5pPr marL="1828800" indent="0">
              <a:lnSpc>
                <a:spcPct val="100000"/>
              </a:lnSpc>
              <a:buNone/>
              <a:defRPr sz="1200">
                <a:latin typeface="K2d" panose="00000500000000000000" pitchFamily="2" charset="-34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6"/>
          </p:nvPr>
        </p:nvSpPr>
        <p:spPr>
          <a:xfrm>
            <a:off x="4378402" y="3302000"/>
            <a:ext cx="3367088" cy="261302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K2d" panose="00000500000000000000" pitchFamily="2" charset="-34"/>
              </a:defRPr>
            </a:lvl1pPr>
            <a:lvl2pPr marL="457200" indent="0">
              <a:buNone/>
              <a:defRPr sz="1600">
                <a:latin typeface="K2d" panose="00000500000000000000" pitchFamily="2" charset="-34"/>
              </a:defRPr>
            </a:lvl2pPr>
            <a:lvl3pPr marL="914400" indent="0">
              <a:buNone/>
              <a:defRPr sz="1400">
                <a:latin typeface="K2d" panose="00000500000000000000" pitchFamily="2" charset="-34"/>
              </a:defRPr>
            </a:lvl3pPr>
            <a:lvl4pPr marL="1371600" indent="0">
              <a:buNone/>
              <a:defRPr sz="1200">
                <a:latin typeface="K2d" panose="00000500000000000000" pitchFamily="2" charset="-34"/>
              </a:defRPr>
            </a:lvl4pPr>
            <a:lvl5pPr marL="1828800" indent="0">
              <a:buNone/>
              <a:defRPr sz="1200">
                <a:latin typeface="K2d" panose="00000500000000000000" pitchFamily="2" charset="-34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7"/>
          </p:nvPr>
        </p:nvSpPr>
        <p:spPr>
          <a:xfrm>
            <a:off x="8426260" y="3302000"/>
            <a:ext cx="3367088" cy="261302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K2d" panose="00000500000000000000" pitchFamily="2" charset="-34"/>
              </a:defRPr>
            </a:lvl1pPr>
            <a:lvl2pPr marL="457200" indent="0">
              <a:buNone/>
              <a:defRPr sz="1600">
                <a:latin typeface="K2d" panose="00000500000000000000" pitchFamily="2" charset="-34"/>
              </a:defRPr>
            </a:lvl2pPr>
            <a:lvl3pPr marL="914400" indent="0">
              <a:buNone/>
              <a:defRPr sz="1400">
                <a:latin typeface="K2d" panose="00000500000000000000" pitchFamily="2" charset="-34"/>
              </a:defRPr>
            </a:lvl3pPr>
            <a:lvl4pPr marL="1371600" indent="0">
              <a:buNone/>
              <a:defRPr sz="1200">
                <a:latin typeface="K2d" panose="00000500000000000000" pitchFamily="2" charset="-34"/>
              </a:defRPr>
            </a:lvl4pPr>
            <a:lvl5pPr marL="1828800" indent="0">
              <a:buNone/>
              <a:defRPr sz="1200">
                <a:latin typeface="K2d" panose="00000500000000000000" pitchFamily="2" charset="-34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4" name="Rectangle 23"/>
          <p:cNvSpPr/>
          <p:nvPr userDrawn="1"/>
        </p:nvSpPr>
        <p:spPr>
          <a:xfrm flipH="1" flipV="1">
            <a:off x="329374" y="3126125"/>
            <a:ext cx="3364992" cy="78368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25" name="Rectangle 24"/>
          <p:cNvSpPr/>
          <p:nvPr userDrawn="1"/>
        </p:nvSpPr>
        <p:spPr>
          <a:xfrm flipH="1" flipV="1">
            <a:off x="4377232" y="3126125"/>
            <a:ext cx="3364992" cy="78368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26" name="Rectangle 25"/>
          <p:cNvSpPr/>
          <p:nvPr userDrawn="1"/>
        </p:nvSpPr>
        <p:spPr>
          <a:xfrm flipH="1" flipV="1">
            <a:off x="8425090" y="3126125"/>
            <a:ext cx="3364992" cy="78368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40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41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42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741485" y="6410864"/>
            <a:ext cx="2760487" cy="434567"/>
            <a:chOff x="741485" y="6410864"/>
            <a:chExt cx="2760487" cy="434567"/>
          </a:xfrm>
        </p:grpSpPr>
        <p:sp>
          <p:nvSpPr>
            <p:cNvPr id="28" name="TextBox 27"/>
            <p:cNvSpPr txBox="1"/>
            <p:nvPr/>
          </p:nvSpPr>
          <p:spPr>
            <a:xfrm>
              <a:off x="741485" y="6599210"/>
              <a:ext cx="192225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srgbClr val="00AFEF"/>
                  </a:solidFill>
                  <a:latin typeface="Barlow" panose="00000500000000000000" pitchFamily="2" charset="0"/>
                </a:rPr>
                <a:t>Can </a:t>
              </a:r>
              <a:r>
                <a:rPr lang="en-US" sz="1000" dirty="0" err="1">
                  <a:solidFill>
                    <a:srgbClr val="00AFEF"/>
                  </a:solidFill>
                  <a:latin typeface="Barlow" panose="00000500000000000000" pitchFamily="2" charset="0"/>
                </a:rPr>
                <a:t>Tho</a:t>
              </a:r>
              <a:r>
                <a:rPr lang="en-US" sz="1000" dirty="0">
                  <a:solidFill>
                    <a:srgbClr val="00AFEF"/>
                  </a:solidFill>
                  <a:latin typeface="Barlow" panose="00000500000000000000" pitchFamily="2" charset="0"/>
                </a:rPr>
                <a:t> University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30" name="TextBox 29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9908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9"/>
          <p:cNvSpPr>
            <a:spLocks noGrp="1"/>
          </p:cNvSpPr>
          <p:nvPr>
            <p:ph sz="quarter" idx="12"/>
          </p:nvPr>
        </p:nvSpPr>
        <p:spPr>
          <a:xfrm rot="5400000">
            <a:off x="4113213" y="-1449386"/>
            <a:ext cx="3965573" cy="10515600"/>
          </a:xfrm>
        </p:spPr>
        <p:txBody>
          <a:bodyPr>
            <a:normAutofit/>
          </a:bodyPr>
          <a:lstStyle>
            <a:lvl1pPr marL="0" indent="0">
              <a:buNone/>
              <a:defRPr sz="2400" b="0" i="0">
                <a:latin typeface="K2d" panose="00000500000000000000" pitchFamily="2" charset="-34"/>
                <a:cs typeface="Arial" panose="020B0604020202020204" pitchFamily="34" charset="0"/>
              </a:defRPr>
            </a:lvl1pPr>
            <a:lvl2pPr marL="457200" indent="0">
              <a:buNone/>
              <a:defRPr sz="2000" b="0" i="0">
                <a:latin typeface="K2d" panose="00000500000000000000" pitchFamily="2" charset="-34"/>
                <a:cs typeface="Arial" panose="020B0604020202020204" pitchFamily="34" charset="0"/>
              </a:defRPr>
            </a:lvl2pPr>
            <a:lvl3pPr marL="914400" indent="0">
              <a:buNone/>
              <a:defRPr sz="1800" b="0" i="0">
                <a:latin typeface="K2d" panose="00000500000000000000" pitchFamily="2" charset="-34"/>
                <a:cs typeface="Arial" panose="020B0604020202020204" pitchFamily="34" charset="0"/>
              </a:defRPr>
            </a:lvl3pPr>
            <a:lvl4pPr marL="1371600" indent="0">
              <a:buNone/>
              <a:defRPr sz="1600" b="0" i="0">
                <a:latin typeface="K2d" panose="00000500000000000000" pitchFamily="2" charset="-34"/>
                <a:cs typeface="Arial" panose="020B0604020202020204" pitchFamily="34" charset="0"/>
              </a:defRPr>
            </a:lvl4pPr>
            <a:lvl5pPr marL="1828800" indent="0">
              <a:buNone/>
              <a:defRPr sz="1600" b="0" i="0">
                <a:latin typeface="K2d" panose="00000500000000000000" pitchFamily="2" charset="-34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93886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1" dirty="0">
                <a:solidFill>
                  <a:srgbClr val="1F5CA9"/>
                </a:solidFill>
                <a:latin typeface="K2d" panose="00000500000000000000" pitchFamily="2" charset="-34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2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33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34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2" name="TextBox 21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rgbClr val="00AFEF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rgbClr val="00AFEF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rgbClr val="00AFEF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24" name="TextBox 23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56" y="688507"/>
            <a:ext cx="292100" cy="2921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51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white and blue background with hexagons&#10;&#10;Description automatically generated">
            <a:extLst>
              <a:ext uri="{FF2B5EF4-FFF2-40B4-BE49-F238E27FC236}">
                <a16:creationId xmlns:a16="http://schemas.microsoft.com/office/drawing/2014/main" id="{B165A0D0-37D1-4C2B-BFEC-A23C0C0186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8" b="45734"/>
          <a:stretch/>
        </p:blipFill>
        <p:spPr>
          <a:xfrm>
            <a:off x="10287" y="3128137"/>
            <a:ext cx="12190476" cy="372986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24826" y="6544785"/>
            <a:ext cx="19222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>
                <a:solidFill>
                  <a:srgbClr val="00AFEF"/>
                </a:solidFill>
                <a:latin typeface="Barlow" panose="00000500000000000000" pitchFamily="2" charset="0"/>
              </a:rPr>
              <a:t>Cộng</a:t>
            </a:r>
            <a:r>
              <a:rPr lang="en-US" sz="900" baseline="0">
                <a:solidFill>
                  <a:srgbClr val="00AFEF"/>
                </a:solidFill>
                <a:latin typeface="Barlow" panose="00000500000000000000" pitchFamily="2" charset="0"/>
              </a:rPr>
              <a:t> đồng – Toàn diện – Ưu việt</a:t>
            </a:r>
            <a:endParaRPr lang="en-US" sz="900" dirty="0">
              <a:solidFill>
                <a:srgbClr val="00AFEF"/>
              </a:solidFill>
              <a:latin typeface="Barlow" panose="00000500000000000000" pitchFamily="2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0149942" y="64441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4826" y="6392091"/>
            <a:ext cx="11675794" cy="1478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5728855-559D-493E-8017-4C057314D43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545" y="2207579"/>
            <a:ext cx="2764355" cy="272325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C1818BCC-FAC5-4551-B2FD-FF08146E149A}"/>
              </a:ext>
            </a:extLst>
          </p:cNvPr>
          <p:cNvGrpSpPr/>
          <p:nvPr userDrawn="1"/>
        </p:nvGrpSpPr>
        <p:grpSpPr>
          <a:xfrm>
            <a:off x="0" y="106083"/>
            <a:ext cx="12211050" cy="1172674"/>
            <a:chOff x="0" y="125115"/>
            <a:chExt cx="12211050" cy="117267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2A6932F-91D9-4B54-B0DA-4D13FCA221CE}"/>
                </a:ext>
              </a:extLst>
            </p:cNvPr>
            <p:cNvGrpSpPr/>
            <p:nvPr userDrawn="1"/>
          </p:nvGrpSpPr>
          <p:grpSpPr>
            <a:xfrm>
              <a:off x="0" y="314672"/>
              <a:ext cx="12211050" cy="769441"/>
              <a:chOff x="0" y="151253"/>
              <a:chExt cx="12211050" cy="769441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9729CD6-0B07-4BE2-A414-6D65F739535A}"/>
                  </a:ext>
                </a:extLst>
              </p:cNvPr>
              <p:cNvSpPr/>
              <p:nvPr/>
            </p:nvSpPr>
            <p:spPr>
              <a:xfrm>
                <a:off x="0" y="152626"/>
                <a:ext cx="12211050" cy="73758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5FC3D81-553E-4C36-A863-B3B1277BC652}"/>
                  </a:ext>
                </a:extLst>
              </p:cNvPr>
              <p:cNvSpPr txBox="1"/>
              <p:nvPr/>
            </p:nvSpPr>
            <p:spPr>
              <a:xfrm>
                <a:off x="3950753" y="151253"/>
                <a:ext cx="3696845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rgbClr val="FDF5E8"/>
                    </a:solidFill>
                    <a:latin typeface="K2D" panose="020B0604020202020204" charset="-34"/>
                    <a:ea typeface="Tahoma" panose="020B0604030504040204" pitchFamily="34" charset="0"/>
                    <a:cs typeface="K2D" panose="020B0604020202020204" charset="-34"/>
                  </a:rPr>
                  <a:t>BỘ GIÁO DỤC VÀ ĐÀO TẠO</a:t>
                </a:r>
              </a:p>
              <a:p>
                <a:pPr algn="ctr"/>
                <a:r>
                  <a:rPr lang="en-US" sz="2200" b="1" dirty="0">
                    <a:solidFill>
                      <a:srgbClr val="FDF5E8"/>
                    </a:solidFill>
                    <a:latin typeface="K2D" panose="020B0604020202020204" charset="-34"/>
                    <a:ea typeface="Tahoma" panose="020B0604030504040204" pitchFamily="34" charset="0"/>
                    <a:cs typeface="K2D" panose="020B0604020202020204" charset="-34"/>
                  </a:rPr>
                  <a:t>ĐẠI HỌC CẦN THƠ</a:t>
                </a:r>
              </a:p>
            </p:txBody>
          </p:sp>
        </p:grpSp>
        <p:pic>
          <p:nvPicPr>
            <p:cNvPr id="11" name="Picture 10" descr="A blue diamond shaped sign with a torch and a globe&#10;&#10;Description automatically generated">
              <a:extLst>
                <a:ext uri="{FF2B5EF4-FFF2-40B4-BE49-F238E27FC236}">
                  <a16:creationId xmlns:a16="http://schemas.microsoft.com/office/drawing/2014/main" id="{385259A3-A7BF-47F3-9E87-2FE55C4B09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3321" y="125115"/>
              <a:ext cx="1172674" cy="117267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5439884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lang="en-US" sz="3200" b="1" kern="1200" smtClean="0">
                <a:solidFill>
                  <a:srgbClr val="1F5CA9"/>
                </a:solidFill>
                <a:latin typeface="K2d" panose="00000500000000000000" pitchFamily="2" charset="-34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2"/>
          </p:nvPr>
        </p:nvSpPr>
        <p:spPr>
          <a:xfrm rot="5400000">
            <a:off x="1875631" y="-672303"/>
            <a:ext cx="5811837" cy="7886700"/>
          </a:xfrm>
        </p:spPr>
        <p:txBody>
          <a:bodyPr>
            <a:normAutofit/>
          </a:bodyPr>
          <a:lstStyle>
            <a:lvl1pPr marL="0" indent="0">
              <a:buNone/>
              <a:defRPr sz="2400" b="0" i="0">
                <a:latin typeface="K2d" panose="00000500000000000000" pitchFamily="2" charset="-34"/>
                <a:cs typeface="Arial" panose="020B0604020202020204" pitchFamily="34" charset="0"/>
              </a:defRPr>
            </a:lvl1pPr>
            <a:lvl2pPr marL="457200" indent="0">
              <a:buNone/>
              <a:defRPr sz="2000" b="0" i="0">
                <a:latin typeface="K2d" panose="00000500000000000000" pitchFamily="2" charset="-34"/>
                <a:cs typeface="Arial" panose="020B0604020202020204" pitchFamily="34" charset="0"/>
              </a:defRPr>
            </a:lvl2pPr>
            <a:lvl3pPr marL="914400" indent="0">
              <a:buNone/>
              <a:defRPr sz="1800" b="0" i="0">
                <a:latin typeface="K2d" panose="00000500000000000000" pitchFamily="2" charset="-34"/>
                <a:cs typeface="Arial" panose="020B0604020202020204" pitchFamily="34" charset="0"/>
              </a:defRPr>
            </a:lvl3pPr>
            <a:lvl4pPr marL="1371600" indent="0">
              <a:buNone/>
              <a:defRPr sz="1600" b="0" i="0">
                <a:latin typeface="K2d" panose="00000500000000000000" pitchFamily="2" charset="-34"/>
                <a:cs typeface="Arial" panose="020B0604020202020204" pitchFamily="34" charset="0"/>
              </a:defRPr>
            </a:lvl4pPr>
            <a:lvl5pPr marL="1828800" indent="0">
              <a:buNone/>
              <a:defRPr sz="1600" b="0" i="0">
                <a:latin typeface="K2d" panose="00000500000000000000" pitchFamily="2" charset="-34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4" name="Rectangle 23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32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0" name="TextBox 19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rgbClr val="00AFEF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rgbClr val="00AFEF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rgbClr val="00AFEF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23" name="TextBox 22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1981" y="51983"/>
            <a:ext cx="292100" cy="2921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589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5583"/>
            <a:ext cx="10515600" cy="978408"/>
          </a:xfrm>
        </p:spPr>
        <p:txBody>
          <a:bodyPr/>
          <a:lstStyle>
            <a:lvl1pPr>
              <a:defRPr lang="en-US" sz="3200" b="1" kern="1200" smtClean="0">
                <a:solidFill>
                  <a:srgbClr val="1F5CA9"/>
                </a:solidFill>
                <a:latin typeface="K2d" panose="00000500000000000000" pitchFamily="2" charset="-34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F628E4E-7D92-2696-C967-238AE8D192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124" y="1727802"/>
            <a:ext cx="3453753" cy="3402396"/>
          </a:xfrm>
          <a:prstGeom prst="rect">
            <a:avLst/>
          </a:prstGeom>
        </p:spPr>
      </p:pic>
      <p:sp>
        <p:nvSpPr>
          <p:cNvPr id="31" name="Rectangle 30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3" name="Rectangle 32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6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37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0" name="TextBox 19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rgbClr val="00AFEF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rgbClr val="00AFEF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rgbClr val="00AFEF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22" name="TextBox 21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56" y="656757"/>
            <a:ext cx="292100" cy="2921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759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Blue 1">
    <p:bg>
      <p:bgPr>
        <a:solidFill>
          <a:srgbClr val="1F5C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FF29CC0-A8E3-7B26-83F7-23FD30C83B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124" y="1727802"/>
            <a:ext cx="3453753" cy="3402396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29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solidFill>
                  <a:schemeClr val="bg1"/>
                </a:solidFill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16" name="TextBox 15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chemeClr val="bg1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chemeClr val="bg1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chemeClr val="bg1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chemeClr val="bg1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chemeClr val="bg1"/>
                </a:solidFill>
                <a:latin typeface="K2d" panose="00000500000000000000" pitchFamily="2" charset="-34"/>
              </a:endParaRPr>
            </a:p>
          </p:txBody>
        </p:sp>
      </p:grp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64685" y="6488354"/>
            <a:ext cx="9336024" cy="118217"/>
          </a:xfrm>
          <a:prstGeom prst="rect">
            <a:avLst/>
          </a:prstGeom>
        </p:spPr>
      </p:pic>
      <p:sp>
        <p:nvSpPr>
          <p:cNvPr id="19" name="TextBox 18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chemeClr val="bg1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6084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Blue 2"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A39DEC0-0415-D667-18C3-EEA5AEBABEA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124" y="1727802"/>
            <a:ext cx="3453753" cy="3402396"/>
          </a:xfrm>
          <a:prstGeom prst="rect">
            <a:avLst/>
          </a:prstGeom>
        </p:spPr>
      </p:pic>
      <p:sp>
        <p:nvSpPr>
          <p:cNvPr id="25" name="Rectangle 24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0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31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solidFill>
                  <a:schemeClr val="bg1"/>
                </a:solidFill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32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16" name="TextBox 15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chemeClr val="bg1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chemeClr val="bg1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chemeClr val="bg1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chemeClr val="bg1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chemeClr val="bg1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19" name="TextBox 18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chemeClr val="bg1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71037" y="6488270"/>
            <a:ext cx="9336024" cy="11811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1727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cboo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Slide.vn 1">
            <a:extLst>
              <a:ext uri="{FF2B5EF4-FFF2-40B4-BE49-F238E27FC236}">
                <a16:creationId xmlns:a16="http://schemas.microsoft.com/office/drawing/2014/main" id="{2946107B-86B5-4108-B9D9-FBE88B6AF6A9}"/>
              </a:ext>
            </a:extLst>
          </p:cNvPr>
          <p:cNvGrpSpPr/>
          <p:nvPr userDrawn="1"/>
        </p:nvGrpSpPr>
        <p:grpSpPr>
          <a:xfrm>
            <a:off x="2262706" y="1080007"/>
            <a:ext cx="7666588" cy="4425443"/>
            <a:chOff x="2738438" y="30163"/>
            <a:chExt cx="11828463" cy="6827838"/>
          </a:xfrm>
        </p:grpSpPr>
        <p:sp>
          <p:nvSpPr>
            <p:cNvPr id="17" name="9Slide.vn 2">
              <a:extLst>
                <a:ext uri="{FF2B5EF4-FFF2-40B4-BE49-F238E27FC236}">
                  <a16:creationId xmlns:a16="http://schemas.microsoft.com/office/drawing/2014/main" id="{4C6E1B3E-70F8-4E17-8666-2C90A7910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13" y="30163"/>
              <a:ext cx="9663113" cy="6823075"/>
            </a:xfrm>
            <a:custGeom>
              <a:avLst/>
              <a:gdLst>
                <a:gd name="T0" fmla="*/ 201 w 6087"/>
                <a:gd name="T1" fmla="*/ 4298 h 4298"/>
                <a:gd name="T2" fmla="*/ 181 w 6087"/>
                <a:gd name="T3" fmla="*/ 4298 h 4298"/>
                <a:gd name="T4" fmla="*/ 141 w 6087"/>
                <a:gd name="T5" fmla="*/ 4289 h 4298"/>
                <a:gd name="T6" fmla="*/ 106 w 6087"/>
                <a:gd name="T7" fmla="*/ 4274 h 4298"/>
                <a:gd name="T8" fmla="*/ 74 w 6087"/>
                <a:gd name="T9" fmla="*/ 4252 h 4298"/>
                <a:gd name="T10" fmla="*/ 47 w 6087"/>
                <a:gd name="T11" fmla="*/ 4225 h 4298"/>
                <a:gd name="T12" fmla="*/ 25 w 6087"/>
                <a:gd name="T13" fmla="*/ 4193 h 4298"/>
                <a:gd name="T14" fmla="*/ 10 w 6087"/>
                <a:gd name="T15" fmla="*/ 4158 h 4298"/>
                <a:gd name="T16" fmla="*/ 1 w 6087"/>
                <a:gd name="T17" fmla="*/ 4118 h 4298"/>
                <a:gd name="T18" fmla="*/ 0 w 6087"/>
                <a:gd name="T19" fmla="*/ 201 h 4298"/>
                <a:gd name="T20" fmla="*/ 1 w 6087"/>
                <a:gd name="T21" fmla="*/ 181 h 4298"/>
                <a:gd name="T22" fmla="*/ 10 w 6087"/>
                <a:gd name="T23" fmla="*/ 141 h 4298"/>
                <a:gd name="T24" fmla="*/ 25 w 6087"/>
                <a:gd name="T25" fmla="*/ 105 h 4298"/>
                <a:gd name="T26" fmla="*/ 47 w 6087"/>
                <a:gd name="T27" fmla="*/ 74 h 4298"/>
                <a:gd name="T28" fmla="*/ 74 w 6087"/>
                <a:gd name="T29" fmla="*/ 47 h 4298"/>
                <a:gd name="T30" fmla="*/ 106 w 6087"/>
                <a:gd name="T31" fmla="*/ 25 h 4298"/>
                <a:gd name="T32" fmla="*/ 141 w 6087"/>
                <a:gd name="T33" fmla="*/ 10 h 4298"/>
                <a:gd name="T34" fmla="*/ 181 w 6087"/>
                <a:gd name="T35" fmla="*/ 1 h 4298"/>
                <a:gd name="T36" fmla="*/ 5887 w 6087"/>
                <a:gd name="T37" fmla="*/ 0 h 4298"/>
                <a:gd name="T38" fmla="*/ 5907 w 6087"/>
                <a:gd name="T39" fmla="*/ 1 h 4298"/>
                <a:gd name="T40" fmla="*/ 5946 w 6087"/>
                <a:gd name="T41" fmla="*/ 10 h 4298"/>
                <a:gd name="T42" fmla="*/ 5983 w 6087"/>
                <a:gd name="T43" fmla="*/ 25 h 4298"/>
                <a:gd name="T44" fmla="*/ 6015 w 6087"/>
                <a:gd name="T45" fmla="*/ 47 h 4298"/>
                <a:gd name="T46" fmla="*/ 6042 w 6087"/>
                <a:gd name="T47" fmla="*/ 74 h 4298"/>
                <a:gd name="T48" fmla="*/ 6064 w 6087"/>
                <a:gd name="T49" fmla="*/ 105 h 4298"/>
                <a:gd name="T50" fmla="*/ 6079 w 6087"/>
                <a:gd name="T51" fmla="*/ 141 h 4298"/>
                <a:gd name="T52" fmla="*/ 6087 w 6087"/>
                <a:gd name="T53" fmla="*/ 181 h 4298"/>
                <a:gd name="T54" fmla="*/ 6087 w 6087"/>
                <a:gd name="T55" fmla="*/ 4097 h 4298"/>
                <a:gd name="T56" fmla="*/ 6087 w 6087"/>
                <a:gd name="T57" fmla="*/ 4118 h 4298"/>
                <a:gd name="T58" fmla="*/ 6079 w 6087"/>
                <a:gd name="T59" fmla="*/ 4158 h 4298"/>
                <a:gd name="T60" fmla="*/ 6064 w 6087"/>
                <a:gd name="T61" fmla="*/ 4193 h 4298"/>
                <a:gd name="T62" fmla="*/ 6042 w 6087"/>
                <a:gd name="T63" fmla="*/ 4225 h 4298"/>
                <a:gd name="T64" fmla="*/ 6015 w 6087"/>
                <a:gd name="T65" fmla="*/ 4252 h 4298"/>
                <a:gd name="T66" fmla="*/ 5983 w 6087"/>
                <a:gd name="T67" fmla="*/ 4274 h 4298"/>
                <a:gd name="T68" fmla="*/ 5946 w 6087"/>
                <a:gd name="T69" fmla="*/ 4289 h 4298"/>
                <a:gd name="T70" fmla="*/ 5907 w 6087"/>
                <a:gd name="T71" fmla="*/ 4298 h 4298"/>
                <a:gd name="T72" fmla="*/ 5887 w 6087"/>
                <a:gd name="T73" fmla="*/ 4298 h 4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87" h="4298">
                  <a:moveTo>
                    <a:pt x="5887" y="4298"/>
                  </a:moveTo>
                  <a:lnTo>
                    <a:pt x="201" y="4298"/>
                  </a:lnTo>
                  <a:lnTo>
                    <a:pt x="201" y="4298"/>
                  </a:lnTo>
                  <a:lnTo>
                    <a:pt x="181" y="4298"/>
                  </a:lnTo>
                  <a:lnTo>
                    <a:pt x="161" y="4294"/>
                  </a:lnTo>
                  <a:lnTo>
                    <a:pt x="141" y="4289"/>
                  </a:lnTo>
                  <a:lnTo>
                    <a:pt x="122" y="4282"/>
                  </a:lnTo>
                  <a:lnTo>
                    <a:pt x="106" y="4274"/>
                  </a:lnTo>
                  <a:lnTo>
                    <a:pt x="89" y="4264"/>
                  </a:lnTo>
                  <a:lnTo>
                    <a:pt x="74" y="4252"/>
                  </a:lnTo>
                  <a:lnTo>
                    <a:pt x="58" y="4239"/>
                  </a:lnTo>
                  <a:lnTo>
                    <a:pt x="47" y="4225"/>
                  </a:lnTo>
                  <a:lnTo>
                    <a:pt x="35" y="4210"/>
                  </a:lnTo>
                  <a:lnTo>
                    <a:pt x="25" y="4193"/>
                  </a:lnTo>
                  <a:lnTo>
                    <a:pt x="16" y="4177"/>
                  </a:lnTo>
                  <a:lnTo>
                    <a:pt x="10" y="4158"/>
                  </a:lnTo>
                  <a:lnTo>
                    <a:pt x="5" y="4138"/>
                  </a:lnTo>
                  <a:lnTo>
                    <a:pt x="1" y="4118"/>
                  </a:lnTo>
                  <a:lnTo>
                    <a:pt x="0" y="409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1" y="181"/>
                  </a:lnTo>
                  <a:lnTo>
                    <a:pt x="5" y="161"/>
                  </a:lnTo>
                  <a:lnTo>
                    <a:pt x="10" y="141"/>
                  </a:lnTo>
                  <a:lnTo>
                    <a:pt x="16" y="122"/>
                  </a:lnTo>
                  <a:lnTo>
                    <a:pt x="25" y="105"/>
                  </a:lnTo>
                  <a:lnTo>
                    <a:pt x="35" y="89"/>
                  </a:lnTo>
                  <a:lnTo>
                    <a:pt x="47" y="74"/>
                  </a:lnTo>
                  <a:lnTo>
                    <a:pt x="58" y="58"/>
                  </a:lnTo>
                  <a:lnTo>
                    <a:pt x="74" y="47"/>
                  </a:lnTo>
                  <a:lnTo>
                    <a:pt x="89" y="35"/>
                  </a:lnTo>
                  <a:lnTo>
                    <a:pt x="106" y="25"/>
                  </a:lnTo>
                  <a:lnTo>
                    <a:pt x="122" y="16"/>
                  </a:lnTo>
                  <a:lnTo>
                    <a:pt x="141" y="10"/>
                  </a:lnTo>
                  <a:lnTo>
                    <a:pt x="161" y="5"/>
                  </a:lnTo>
                  <a:lnTo>
                    <a:pt x="181" y="1"/>
                  </a:lnTo>
                  <a:lnTo>
                    <a:pt x="201" y="0"/>
                  </a:lnTo>
                  <a:lnTo>
                    <a:pt x="5887" y="0"/>
                  </a:lnTo>
                  <a:lnTo>
                    <a:pt x="5887" y="0"/>
                  </a:lnTo>
                  <a:lnTo>
                    <a:pt x="5907" y="1"/>
                  </a:lnTo>
                  <a:lnTo>
                    <a:pt x="5927" y="5"/>
                  </a:lnTo>
                  <a:lnTo>
                    <a:pt x="5946" y="10"/>
                  </a:lnTo>
                  <a:lnTo>
                    <a:pt x="5964" y="16"/>
                  </a:lnTo>
                  <a:lnTo>
                    <a:pt x="5983" y="25"/>
                  </a:lnTo>
                  <a:lnTo>
                    <a:pt x="6000" y="35"/>
                  </a:lnTo>
                  <a:lnTo>
                    <a:pt x="6015" y="47"/>
                  </a:lnTo>
                  <a:lnTo>
                    <a:pt x="6028" y="58"/>
                  </a:lnTo>
                  <a:lnTo>
                    <a:pt x="6042" y="74"/>
                  </a:lnTo>
                  <a:lnTo>
                    <a:pt x="6054" y="89"/>
                  </a:lnTo>
                  <a:lnTo>
                    <a:pt x="6064" y="105"/>
                  </a:lnTo>
                  <a:lnTo>
                    <a:pt x="6072" y="122"/>
                  </a:lnTo>
                  <a:lnTo>
                    <a:pt x="6079" y="141"/>
                  </a:lnTo>
                  <a:lnTo>
                    <a:pt x="6084" y="161"/>
                  </a:lnTo>
                  <a:lnTo>
                    <a:pt x="6087" y="181"/>
                  </a:lnTo>
                  <a:lnTo>
                    <a:pt x="6087" y="201"/>
                  </a:lnTo>
                  <a:lnTo>
                    <a:pt x="6087" y="4097"/>
                  </a:lnTo>
                  <a:lnTo>
                    <a:pt x="6087" y="4097"/>
                  </a:lnTo>
                  <a:lnTo>
                    <a:pt x="6087" y="4118"/>
                  </a:lnTo>
                  <a:lnTo>
                    <a:pt x="6084" y="4138"/>
                  </a:lnTo>
                  <a:lnTo>
                    <a:pt x="6079" y="4158"/>
                  </a:lnTo>
                  <a:lnTo>
                    <a:pt x="6072" y="4177"/>
                  </a:lnTo>
                  <a:lnTo>
                    <a:pt x="6064" y="4193"/>
                  </a:lnTo>
                  <a:lnTo>
                    <a:pt x="6054" y="4210"/>
                  </a:lnTo>
                  <a:lnTo>
                    <a:pt x="6042" y="4225"/>
                  </a:lnTo>
                  <a:lnTo>
                    <a:pt x="6028" y="4239"/>
                  </a:lnTo>
                  <a:lnTo>
                    <a:pt x="6015" y="4252"/>
                  </a:lnTo>
                  <a:lnTo>
                    <a:pt x="6000" y="4264"/>
                  </a:lnTo>
                  <a:lnTo>
                    <a:pt x="5983" y="4274"/>
                  </a:lnTo>
                  <a:lnTo>
                    <a:pt x="5964" y="4282"/>
                  </a:lnTo>
                  <a:lnTo>
                    <a:pt x="5946" y="4289"/>
                  </a:lnTo>
                  <a:lnTo>
                    <a:pt x="5927" y="4294"/>
                  </a:lnTo>
                  <a:lnTo>
                    <a:pt x="5907" y="4298"/>
                  </a:lnTo>
                  <a:lnTo>
                    <a:pt x="5887" y="4298"/>
                  </a:lnTo>
                  <a:lnTo>
                    <a:pt x="5887" y="429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0B2B4"/>
                </a:gs>
                <a:gs pos="100000">
                  <a:srgbClr val="DFE0E1"/>
                </a:gs>
              </a:gsLst>
              <a:lin ang="0" scaled="1"/>
              <a:tileRect/>
            </a:gradFill>
            <a:ln>
              <a:noFill/>
            </a:ln>
            <a:effectLst>
              <a:innerShdw blurRad="63500">
                <a:prstClr val="black">
                  <a:alpha val="4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K2d" panose="00000500000000000000" pitchFamily="2" charset="-34"/>
              </a:endParaRPr>
            </a:p>
          </p:txBody>
        </p:sp>
        <p:sp>
          <p:nvSpPr>
            <p:cNvPr id="18" name="9Slide.vn 3">
              <a:extLst>
                <a:ext uri="{FF2B5EF4-FFF2-40B4-BE49-F238E27FC236}">
                  <a16:creationId xmlns:a16="http://schemas.microsoft.com/office/drawing/2014/main" id="{1C3B9052-DF89-48DA-900D-596E0ADF2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563" y="74613"/>
              <a:ext cx="9574213" cy="6735763"/>
            </a:xfrm>
            <a:custGeom>
              <a:avLst/>
              <a:gdLst>
                <a:gd name="T0" fmla="*/ 173 w 6031"/>
                <a:gd name="T1" fmla="*/ 0 h 4243"/>
                <a:gd name="T2" fmla="*/ 155 w 6031"/>
                <a:gd name="T3" fmla="*/ 2 h 4243"/>
                <a:gd name="T4" fmla="*/ 121 w 6031"/>
                <a:gd name="T5" fmla="*/ 9 h 4243"/>
                <a:gd name="T6" fmla="*/ 91 w 6031"/>
                <a:gd name="T7" fmla="*/ 22 h 4243"/>
                <a:gd name="T8" fmla="*/ 64 w 6031"/>
                <a:gd name="T9" fmla="*/ 40 h 4243"/>
                <a:gd name="T10" fmla="*/ 41 w 6031"/>
                <a:gd name="T11" fmla="*/ 64 h 4243"/>
                <a:gd name="T12" fmla="*/ 22 w 6031"/>
                <a:gd name="T13" fmla="*/ 91 h 4243"/>
                <a:gd name="T14" fmla="*/ 9 w 6031"/>
                <a:gd name="T15" fmla="*/ 121 h 4243"/>
                <a:gd name="T16" fmla="*/ 2 w 6031"/>
                <a:gd name="T17" fmla="*/ 157 h 4243"/>
                <a:gd name="T18" fmla="*/ 0 w 6031"/>
                <a:gd name="T19" fmla="*/ 4069 h 4243"/>
                <a:gd name="T20" fmla="*/ 2 w 6031"/>
                <a:gd name="T21" fmla="*/ 4086 h 4243"/>
                <a:gd name="T22" fmla="*/ 9 w 6031"/>
                <a:gd name="T23" fmla="*/ 4120 h 4243"/>
                <a:gd name="T24" fmla="*/ 22 w 6031"/>
                <a:gd name="T25" fmla="*/ 4152 h 4243"/>
                <a:gd name="T26" fmla="*/ 41 w 6031"/>
                <a:gd name="T27" fmla="*/ 4179 h 4243"/>
                <a:gd name="T28" fmla="*/ 64 w 6031"/>
                <a:gd name="T29" fmla="*/ 4202 h 4243"/>
                <a:gd name="T30" fmla="*/ 91 w 6031"/>
                <a:gd name="T31" fmla="*/ 4221 h 4243"/>
                <a:gd name="T32" fmla="*/ 121 w 6031"/>
                <a:gd name="T33" fmla="*/ 4234 h 4243"/>
                <a:gd name="T34" fmla="*/ 155 w 6031"/>
                <a:gd name="T35" fmla="*/ 4241 h 4243"/>
                <a:gd name="T36" fmla="*/ 5859 w 6031"/>
                <a:gd name="T37" fmla="*/ 4243 h 4243"/>
                <a:gd name="T38" fmla="*/ 5876 w 6031"/>
                <a:gd name="T39" fmla="*/ 4241 h 4243"/>
                <a:gd name="T40" fmla="*/ 5910 w 6031"/>
                <a:gd name="T41" fmla="*/ 4234 h 4243"/>
                <a:gd name="T42" fmla="*/ 5941 w 6031"/>
                <a:gd name="T43" fmla="*/ 4221 h 4243"/>
                <a:gd name="T44" fmla="*/ 5968 w 6031"/>
                <a:gd name="T45" fmla="*/ 4202 h 4243"/>
                <a:gd name="T46" fmla="*/ 5992 w 6031"/>
                <a:gd name="T47" fmla="*/ 4179 h 4243"/>
                <a:gd name="T48" fmla="*/ 6010 w 6031"/>
                <a:gd name="T49" fmla="*/ 4152 h 4243"/>
                <a:gd name="T50" fmla="*/ 6024 w 6031"/>
                <a:gd name="T51" fmla="*/ 4120 h 4243"/>
                <a:gd name="T52" fmla="*/ 6031 w 6031"/>
                <a:gd name="T53" fmla="*/ 4086 h 4243"/>
                <a:gd name="T54" fmla="*/ 6031 w 6031"/>
                <a:gd name="T55" fmla="*/ 173 h 4243"/>
                <a:gd name="T56" fmla="*/ 6031 w 6031"/>
                <a:gd name="T57" fmla="*/ 157 h 4243"/>
                <a:gd name="T58" fmla="*/ 6024 w 6031"/>
                <a:gd name="T59" fmla="*/ 121 h 4243"/>
                <a:gd name="T60" fmla="*/ 6010 w 6031"/>
                <a:gd name="T61" fmla="*/ 91 h 4243"/>
                <a:gd name="T62" fmla="*/ 5992 w 6031"/>
                <a:gd name="T63" fmla="*/ 64 h 4243"/>
                <a:gd name="T64" fmla="*/ 5968 w 6031"/>
                <a:gd name="T65" fmla="*/ 40 h 4243"/>
                <a:gd name="T66" fmla="*/ 5941 w 6031"/>
                <a:gd name="T67" fmla="*/ 22 h 4243"/>
                <a:gd name="T68" fmla="*/ 5910 w 6031"/>
                <a:gd name="T69" fmla="*/ 9 h 4243"/>
                <a:gd name="T70" fmla="*/ 5876 w 6031"/>
                <a:gd name="T71" fmla="*/ 2 h 4243"/>
                <a:gd name="T72" fmla="*/ 5859 w 6031"/>
                <a:gd name="T73" fmla="*/ 0 h 4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31" h="4243">
                  <a:moveTo>
                    <a:pt x="5859" y="0"/>
                  </a:moveTo>
                  <a:lnTo>
                    <a:pt x="173" y="0"/>
                  </a:lnTo>
                  <a:lnTo>
                    <a:pt x="173" y="0"/>
                  </a:lnTo>
                  <a:lnTo>
                    <a:pt x="155" y="2"/>
                  </a:lnTo>
                  <a:lnTo>
                    <a:pt x="138" y="3"/>
                  </a:lnTo>
                  <a:lnTo>
                    <a:pt x="121" y="9"/>
                  </a:lnTo>
                  <a:lnTo>
                    <a:pt x="106" y="14"/>
                  </a:lnTo>
                  <a:lnTo>
                    <a:pt x="91" y="22"/>
                  </a:lnTo>
                  <a:lnTo>
                    <a:pt x="78" y="30"/>
                  </a:lnTo>
                  <a:lnTo>
                    <a:pt x="64" y="40"/>
                  </a:lnTo>
                  <a:lnTo>
                    <a:pt x="51" y="51"/>
                  </a:lnTo>
                  <a:lnTo>
                    <a:pt x="41" y="64"/>
                  </a:lnTo>
                  <a:lnTo>
                    <a:pt x="30" y="77"/>
                  </a:lnTo>
                  <a:lnTo>
                    <a:pt x="22" y="91"/>
                  </a:lnTo>
                  <a:lnTo>
                    <a:pt x="14" y="106"/>
                  </a:lnTo>
                  <a:lnTo>
                    <a:pt x="9" y="121"/>
                  </a:lnTo>
                  <a:lnTo>
                    <a:pt x="3" y="138"/>
                  </a:lnTo>
                  <a:lnTo>
                    <a:pt x="2" y="157"/>
                  </a:lnTo>
                  <a:lnTo>
                    <a:pt x="0" y="173"/>
                  </a:lnTo>
                  <a:lnTo>
                    <a:pt x="0" y="4069"/>
                  </a:lnTo>
                  <a:lnTo>
                    <a:pt x="0" y="4069"/>
                  </a:lnTo>
                  <a:lnTo>
                    <a:pt x="2" y="4086"/>
                  </a:lnTo>
                  <a:lnTo>
                    <a:pt x="3" y="4105"/>
                  </a:lnTo>
                  <a:lnTo>
                    <a:pt x="9" y="4120"/>
                  </a:lnTo>
                  <a:lnTo>
                    <a:pt x="14" y="4137"/>
                  </a:lnTo>
                  <a:lnTo>
                    <a:pt x="22" y="4152"/>
                  </a:lnTo>
                  <a:lnTo>
                    <a:pt x="30" y="4165"/>
                  </a:lnTo>
                  <a:lnTo>
                    <a:pt x="41" y="4179"/>
                  </a:lnTo>
                  <a:lnTo>
                    <a:pt x="51" y="4192"/>
                  </a:lnTo>
                  <a:lnTo>
                    <a:pt x="64" y="4202"/>
                  </a:lnTo>
                  <a:lnTo>
                    <a:pt x="78" y="4212"/>
                  </a:lnTo>
                  <a:lnTo>
                    <a:pt x="91" y="4221"/>
                  </a:lnTo>
                  <a:lnTo>
                    <a:pt x="106" y="4229"/>
                  </a:lnTo>
                  <a:lnTo>
                    <a:pt x="121" y="4234"/>
                  </a:lnTo>
                  <a:lnTo>
                    <a:pt x="138" y="4239"/>
                  </a:lnTo>
                  <a:lnTo>
                    <a:pt x="155" y="4241"/>
                  </a:lnTo>
                  <a:lnTo>
                    <a:pt x="173" y="4243"/>
                  </a:lnTo>
                  <a:lnTo>
                    <a:pt x="5859" y="4243"/>
                  </a:lnTo>
                  <a:lnTo>
                    <a:pt x="5859" y="4243"/>
                  </a:lnTo>
                  <a:lnTo>
                    <a:pt x="5876" y="4241"/>
                  </a:lnTo>
                  <a:lnTo>
                    <a:pt x="5893" y="4239"/>
                  </a:lnTo>
                  <a:lnTo>
                    <a:pt x="5910" y="4234"/>
                  </a:lnTo>
                  <a:lnTo>
                    <a:pt x="5926" y="4229"/>
                  </a:lnTo>
                  <a:lnTo>
                    <a:pt x="5941" y="4221"/>
                  </a:lnTo>
                  <a:lnTo>
                    <a:pt x="5955" y="4212"/>
                  </a:lnTo>
                  <a:lnTo>
                    <a:pt x="5968" y="4202"/>
                  </a:lnTo>
                  <a:lnTo>
                    <a:pt x="5980" y="4192"/>
                  </a:lnTo>
                  <a:lnTo>
                    <a:pt x="5992" y="4179"/>
                  </a:lnTo>
                  <a:lnTo>
                    <a:pt x="6002" y="4165"/>
                  </a:lnTo>
                  <a:lnTo>
                    <a:pt x="6010" y="4152"/>
                  </a:lnTo>
                  <a:lnTo>
                    <a:pt x="6017" y="4137"/>
                  </a:lnTo>
                  <a:lnTo>
                    <a:pt x="6024" y="4120"/>
                  </a:lnTo>
                  <a:lnTo>
                    <a:pt x="6027" y="4105"/>
                  </a:lnTo>
                  <a:lnTo>
                    <a:pt x="6031" y="4086"/>
                  </a:lnTo>
                  <a:lnTo>
                    <a:pt x="6031" y="4069"/>
                  </a:lnTo>
                  <a:lnTo>
                    <a:pt x="6031" y="173"/>
                  </a:lnTo>
                  <a:lnTo>
                    <a:pt x="6031" y="173"/>
                  </a:lnTo>
                  <a:lnTo>
                    <a:pt x="6031" y="157"/>
                  </a:lnTo>
                  <a:lnTo>
                    <a:pt x="6027" y="138"/>
                  </a:lnTo>
                  <a:lnTo>
                    <a:pt x="6024" y="121"/>
                  </a:lnTo>
                  <a:lnTo>
                    <a:pt x="6017" y="106"/>
                  </a:lnTo>
                  <a:lnTo>
                    <a:pt x="6010" y="91"/>
                  </a:lnTo>
                  <a:lnTo>
                    <a:pt x="6002" y="77"/>
                  </a:lnTo>
                  <a:lnTo>
                    <a:pt x="5992" y="64"/>
                  </a:lnTo>
                  <a:lnTo>
                    <a:pt x="5980" y="51"/>
                  </a:lnTo>
                  <a:lnTo>
                    <a:pt x="5968" y="40"/>
                  </a:lnTo>
                  <a:lnTo>
                    <a:pt x="5955" y="30"/>
                  </a:lnTo>
                  <a:lnTo>
                    <a:pt x="5941" y="22"/>
                  </a:lnTo>
                  <a:lnTo>
                    <a:pt x="5926" y="14"/>
                  </a:lnTo>
                  <a:lnTo>
                    <a:pt x="5910" y="9"/>
                  </a:lnTo>
                  <a:lnTo>
                    <a:pt x="5893" y="3"/>
                  </a:lnTo>
                  <a:lnTo>
                    <a:pt x="5876" y="2"/>
                  </a:lnTo>
                  <a:lnTo>
                    <a:pt x="5859" y="0"/>
                  </a:lnTo>
                  <a:lnTo>
                    <a:pt x="58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25400" algn="ctr" rotWithShape="0">
                <a:prstClr val="black">
                  <a:alpha val="6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K2d" panose="00000500000000000000" pitchFamily="2" charset="-34"/>
              </a:endParaRPr>
            </a:p>
          </p:txBody>
        </p:sp>
        <p:sp>
          <p:nvSpPr>
            <p:cNvPr id="19" name="9Slide.vn 4">
              <a:extLst>
                <a:ext uri="{FF2B5EF4-FFF2-40B4-BE49-F238E27FC236}">
                  <a16:creationId xmlns:a16="http://schemas.microsoft.com/office/drawing/2014/main" id="{838BE831-98C4-4DA1-B95C-84B293ECE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50" y="6342063"/>
              <a:ext cx="9520238" cy="441325"/>
            </a:xfrm>
            <a:custGeom>
              <a:avLst/>
              <a:gdLst>
                <a:gd name="T0" fmla="*/ 156 w 5997"/>
                <a:gd name="T1" fmla="*/ 278 h 278"/>
                <a:gd name="T2" fmla="*/ 5842 w 5997"/>
                <a:gd name="T3" fmla="*/ 278 h 278"/>
                <a:gd name="T4" fmla="*/ 5842 w 5997"/>
                <a:gd name="T5" fmla="*/ 278 h 278"/>
                <a:gd name="T6" fmla="*/ 5857 w 5997"/>
                <a:gd name="T7" fmla="*/ 276 h 278"/>
                <a:gd name="T8" fmla="*/ 5872 w 5997"/>
                <a:gd name="T9" fmla="*/ 275 h 278"/>
                <a:gd name="T10" fmla="*/ 5887 w 5997"/>
                <a:gd name="T11" fmla="*/ 269 h 278"/>
                <a:gd name="T12" fmla="*/ 5903 w 5997"/>
                <a:gd name="T13" fmla="*/ 264 h 278"/>
                <a:gd name="T14" fmla="*/ 5916 w 5997"/>
                <a:gd name="T15" fmla="*/ 258 h 278"/>
                <a:gd name="T16" fmla="*/ 5928 w 5997"/>
                <a:gd name="T17" fmla="*/ 251 h 278"/>
                <a:gd name="T18" fmla="*/ 5941 w 5997"/>
                <a:gd name="T19" fmla="*/ 241 h 278"/>
                <a:gd name="T20" fmla="*/ 5951 w 5997"/>
                <a:gd name="T21" fmla="*/ 231 h 278"/>
                <a:gd name="T22" fmla="*/ 5962 w 5997"/>
                <a:gd name="T23" fmla="*/ 221 h 278"/>
                <a:gd name="T24" fmla="*/ 5970 w 5997"/>
                <a:gd name="T25" fmla="*/ 209 h 278"/>
                <a:gd name="T26" fmla="*/ 5978 w 5997"/>
                <a:gd name="T27" fmla="*/ 195 h 278"/>
                <a:gd name="T28" fmla="*/ 5985 w 5997"/>
                <a:gd name="T29" fmla="*/ 182 h 278"/>
                <a:gd name="T30" fmla="*/ 5990 w 5997"/>
                <a:gd name="T31" fmla="*/ 167 h 278"/>
                <a:gd name="T32" fmla="*/ 5993 w 5997"/>
                <a:gd name="T33" fmla="*/ 153 h 278"/>
                <a:gd name="T34" fmla="*/ 5997 w 5997"/>
                <a:gd name="T35" fmla="*/ 137 h 278"/>
                <a:gd name="T36" fmla="*/ 5997 w 5997"/>
                <a:gd name="T37" fmla="*/ 121 h 278"/>
                <a:gd name="T38" fmla="*/ 5997 w 5997"/>
                <a:gd name="T39" fmla="*/ 0 h 278"/>
                <a:gd name="T40" fmla="*/ 0 w 5997"/>
                <a:gd name="T41" fmla="*/ 0 h 278"/>
                <a:gd name="T42" fmla="*/ 0 w 5997"/>
                <a:gd name="T43" fmla="*/ 121 h 278"/>
                <a:gd name="T44" fmla="*/ 0 w 5997"/>
                <a:gd name="T45" fmla="*/ 121 h 278"/>
                <a:gd name="T46" fmla="*/ 2 w 5997"/>
                <a:gd name="T47" fmla="*/ 137 h 278"/>
                <a:gd name="T48" fmla="*/ 3 w 5997"/>
                <a:gd name="T49" fmla="*/ 153 h 278"/>
                <a:gd name="T50" fmla="*/ 8 w 5997"/>
                <a:gd name="T51" fmla="*/ 167 h 278"/>
                <a:gd name="T52" fmla="*/ 13 w 5997"/>
                <a:gd name="T53" fmla="*/ 182 h 278"/>
                <a:gd name="T54" fmla="*/ 20 w 5997"/>
                <a:gd name="T55" fmla="*/ 195 h 278"/>
                <a:gd name="T56" fmla="*/ 27 w 5997"/>
                <a:gd name="T57" fmla="*/ 209 h 278"/>
                <a:gd name="T58" fmla="*/ 37 w 5997"/>
                <a:gd name="T59" fmla="*/ 221 h 278"/>
                <a:gd name="T60" fmla="*/ 47 w 5997"/>
                <a:gd name="T61" fmla="*/ 231 h 278"/>
                <a:gd name="T62" fmla="*/ 57 w 5997"/>
                <a:gd name="T63" fmla="*/ 241 h 278"/>
                <a:gd name="T64" fmla="*/ 69 w 5997"/>
                <a:gd name="T65" fmla="*/ 251 h 278"/>
                <a:gd name="T66" fmla="*/ 82 w 5997"/>
                <a:gd name="T67" fmla="*/ 258 h 278"/>
                <a:gd name="T68" fmla="*/ 96 w 5997"/>
                <a:gd name="T69" fmla="*/ 264 h 278"/>
                <a:gd name="T70" fmla="*/ 109 w 5997"/>
                <a:gd name="T71" fmla="*/ 269 h 278"/>
                <a:gd name="T72" fmla="*/ 124 w 5997"/>
                <a:gd name="T73" fmla="*/ 275 h 278"/>
                <a:gd name="T74" fmla="*/ 141 w 5997"/>
                <a:gd name="T75" fmla="*/ 276 h 278"/>
                <a:gd name="T76" fmla="*/ 156 w 5997"/>
                <a:gd name="T77" fmla="*/ 278 h 278"/>
                <a:gd name="T78" fmla="*/ 156 w 5997"/>
                <a:gd name="T79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97" h="278">
                  <a:moveTo>
                    <a:pt x="156" y="278"/>
                  </a:moveTo>
                  <a:lnTo>
                    <a:pt x="5842" y="278"/>
                  </a:lnTo>
                  <a:lnTo>
                    <a:pt x="5842" y="278"/>
                  </a:lnTo>
                  <a:lnTo>
                    <a:pt x="5857" y="276"/>
                  </a:lnTo>
                  <a:lnTo>
                    <a:pt x="5872" y="275"/>
                  </a:lnTo>
                  <a:lnTo>
                    <a:pt x="5887" y="269"/>
                  </a:lnTo>
                  <a:lnTo>
                    <a:pt x="5903" y="264"/>
                  </a:lnTo>
                  <a:lnTo>
                    <a:pt x="5916" y="258"/>
                  </a:lnTo>
                  <a:lnTo>
                    <a:pt x="5928" y="251"/>
                  </a:lnTo>
                  <a:lnTo>
                    <a:pt x="5941" y="241"/>
                  </a:lnTo>
                  <a:lnTo>
                    <a:pt x="5951" y="231"/>
                  </a:lnTo>
                  <a:lnTo>
                    <a:pt x="5962" y="221"/>
                  </a:lnTo>
                  <a:lnTo>
                    <a:pt x="5970" y="209"/>
                  </a:lnTo>
                  <a:lnTo>
                    <a:pt x="5978" y="195"/>
                  </a:lnTo>
                  <a:lnTo>
                    <a:pt x="5985" y="182"/>
                  </a:lnTo>
                  <a:lnTo>
                    <a:pt x="5990" y="167"/>
                  </a:lnTo>
                  <a:lnTo>
                    <a:pt x="5993" y="153"/>
                  </a:lnTo>
                  <a:lnTo>
                    <a:pt x="5997" y="137"/>
                  </a:lnTo>
                  <a:lnTo>
                    <a:pt x="5997" y="121"/>
                  </a:lnTo>
                  <a:lnTo>
                    <a:pt x="5997" y="0"/>
                  </a:lnTo>
                  <a:lnTo>
                    <a:pt x="0" y="0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2" y="137"/>
                  </a:lnTo>
                  <a:lnTo>
                    <a:pt x="3" y="153"/>
                  </a:lnTo>
                  <a:lnTo>
                    <a:pt x="8" y="167"/>
                  </a:lnTo>
                  <a:lnTo>
                    <a:pt x="13" y="182"/>
                  </a:lnTo>
                  <a:lnTo>
                    <a:pt x="20" y="195"/>
                  </a:lnTo>
                  <a:lnTo>
                    <a:pt x="27" y="209"/>
                  </a:lnTo>
                  <a:lnTo>
                    <a:pt x="37" y="221"/>
                  </a:lnTo>
                  <a:lnTo>
                    <a:pt x="47" y="231"/>
                  </a:lnTo>
                  <a:lnTo>
                    <a:pt x="57" y="241"/>
                  </a:lnTo>
                  <a:lnTo>
                    <a:pt x="69" y="251"/>
                  </a:lnTo>
                  <a:lnTo>
                    <a:pt x="82" y="258"/>
                  </a:lnTo>
                  <a:lnTo>
                    <a:pt x="96" y="264"/>
                  </a:lnTo>
                  <a:lnTo>
                    <a:pt x="109" y="269"/>
                  </a:lnTo>
                  <a:lnTo>
                    <a:pt x="124" y="275"/>
                  </a:lnTo>
                  <a:lnTo>
                    <a:pt x="141" y="276"/>
                  </a:lnTo>
                  <a:lnTo>
                    <a:pt x="156" y="278"/>
                  </a:lnTo>
                  <a:lnTo>
                    <a:pt x="156" y="278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K2d" panose="00000500000000000000" pitchFamily="2" charset="-34"/>
              </a:endParaRPr>
            </a:p>
          </p:txBody>
        </p:sp>
        <p:sp>
          <p:nvSpPr>
            <p:cNvPr id="20" name="9Slide.vn 5">
              <a:extLst>
                <a:ext uri="{FF2B5EF4-FFF2-40B4-BE49-F238E27FC236}">
                  <a16:creationId xmlns:a16="http://schemas.microsoft.com/office/drawing/2014/main" id="{9441EC7C-061E-4558-9FF8-E9B0DA0F8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5288" y="533400"/>
              <a:ext cx="8897938" cy="5565775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K2d" panose="00000500000000000000" pitchFamily="2" charset="-34"/>
              </a:endParaRPr>
            </a:p>
          </p:txBody>
        </p:sp>
        <p:sp>
          <p:nvSpPr>
            <p:cNvPr id="21" name="9Slide.vn 6">
              <a:extLst>
                <a:ext uri="{FF2B5EF4-FFF2-40B4-BE49-F238E27FC236}">
                  <a16:creationId xmlns:a16="http://schemas.microsoft.com/office/drawing/2014/main" id="{F4AB6E09-791B-48E7-B2E0-4762432F7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8" y="6618288"/>
              <a:ext cx="11828463" cy="239713"/>
            </a:xfrm>
            <a:custGeom>
              <a:avLst/>
              <a:gdLst>
                <a:gd name="T0" fmla="*/ 7451 w 7451"/>
                <a:gd name="T1" fmla="*/ 0 h 151"/>
                <a:gd name="T2" fmla="*/ 4441 w 7451"/>
                <a:gd name="T3" fmla="*/ 1 h 151"/>
                <a:gd name="T4" fmla="*/ 4381 w 7451"/>
                <a:gd name="T5" fmla="*/ 35 h 151"/>
                <a:gd name="T6" fmla="*/ 3097 w 7451"/>
                <a:gd name="T7" fmla="*/ 35 h 151"/>
                <a:gd name="T8" fmla="*/ 3020 w 7451"/>
                <a:gd name="T9" fmla="*/ 1 h 151"/>
                <a:gd name="T10" fmla="*/ 0 w 7451"/>
                <a:gd name="T11" fmla="*/ 0 h 151"/>
                <a:gd name="T12" fmla="*/ 0 w 7451"/>
                <a:gd name="T13" fmla="*/ 35 h 151"/>
                <a:gd name="T14" fmla="*/ 0 w 7451"/>
                <a:gd name="T15" fmla="*/ 35 h 151"/>
                <a:gd name="T16" fmla="*/ 61 w 7451"/>
                <a:gd name="T17" fmla="*/ 53 h 151"/>
                <a:gd name="T18" fmla="*/ 98 w 7451"/>
                <a:gd name="T19" fmla="*/ 65 h 151"/>
                <a:gd name="T20" fmla="*/ 140 w 7451"/>
                <a:gd name="T21" fmla="*/ 75 h 151"/>
                <a:gd name="T22" fmla="*/ 140 w 7451"/>
                <a:gd name="T23" fmla="*/ 75 h 151"/>
                <a:gd name="T24" fmla="*/ 168 w 7451"/>
                <a:gd name="T25" fmla="*/ 82 h 151"/>
                <a:gd name="T26" fmla="*/ 216 w 7451"/>
                <a:gd name="T27" fmla="*/ 90 h 151"/>
                <a:gd name="T28" fmla="*/ 286 w 7451"/>
                <a:gd name="T29" fmla="*/ 102 h 151"/>
                <a:gd name="T30" fmla="*/ 384 w 7451"/>
                <a:gd name="T31" fmla="*/ 114 h 151"/>
                <a:gd name="T32" fmla="*/ 384 w 7451"/>
                <a:gd name="T33" fmla="*/ 114 h 151"/>
                <a:gd name="T34" fmla="*/ 438 w 7451"/>
                <a:gd name="T35" fmla="*/ 121 h 151"/>
                <a:gd name="T36" fmla="*/ 510 w 7451"/>
                <a:gd name="T37" fmla="*/ 127 h 151"/>
                <a:gd name="T38" fmla="*/ 601 w 7451"/>
                <a:gd name="T39" fmla="*/ 134 h 151"/>
                <a:gd name="T40" fmla="*/ 707 w 7451"/>
                <a:gd name="T41" fmla="*/ 141 h 151"/>
                <a:gd name="T42" fmla="*/ 707 w 7451"/>
                <a:gd name="T43" fmla="*/ 141 h 151"/>
                <a:gd name="T44" fmla="*/ 838 w 7451"/>
                <a:gd name="T45" fmla="*/ 146 h 151"/>
                <a:gd name="T46" fmla="*/ 924 w 7451"/>
                <a:gd name="T47" fmla="*/ 148 h 151"/>
                <a:gd name="T48" fmla="*/ 924 w 7451"/>
                <a:gd name="T49" fmla="*/ 148 h 151"/>
                <a:gd name="T50" fmla="*/ 1195 w 7451"/>
                <a:gd name="T51" fmla="*/ 149 h 151"/>
                <a:gd name="T52" fmla="*/ 1718 w 7451"/>
                <a:gd name="T53" fmla="*/ 151 h 151"/>
                <a:gd name="T54" fmla="*/ 3188 w 7451"/>
                <a:gd name="T55" fmla="*/ 151 h 151"/>
                <a:gd name="T56" fmla="*/ 5479 w 7451"/>
                <a:gd name="T57" fmla="*/ 149 h 151"/>
                <a:gd name="T58" fmla="*/ 5479 w 7451"/>
                <a:gd name="T59" fmla="*/ 149 h 151"/>
                <a:gd name="T60" fmla="*/ 5921 w 7451"/>
                <a:gd name="T61" fmla="*/ 151 h 151"/>
                <a:gd name="T62" fmla="*/ 6244 w 7451"/>
                <a:gd name="T63" fmla="*/ 151 h 151"/>
                <a:gd name="T64" fmla="*/ 6529 w 7451"/>
                <a:gd name="T65" fmla="*/ 148 h 151"/>
                <a:gd name="T66" fmla="*/ 6529 w 7451"/>
                <a:gd name="T67" fmla="*/ 148 h 151"/>
                <a:gd name="T68" fmla="*/ 6613 w 7451"/>
                <a:gd name="T69" fmla="*/ 146 h 151"/>
                <a:gd name="T70" fmla="*/ 6744 w 7451"/>
                <a:gd name="T71" fmla="*/ 141 h 151"/>
                <a:gd name="T72" fmla="*/ 6744 w 7451"/>
                <a:gd name="T73" fmla="*/ 141 h 151"/>
                <a:gd name="T74" fmla="*/ 6852 w 7451"/>
                <a:gd name="T75" fmla="*/ 134 h 151"/>
                <a:gd name="T76" fmla="*/ 6941 w 7451"/>
                <a:gd name="T77" fmla="*/ 127 h 151"/>
                <a:gd name="T78" fmla="*/ 7015 w 7451"/>
                <a:gd name="T79" fmla="*/ 121 h 151"/>
                <a:gd name="T80" fmla="*/ 7069 w 7451"/>
                <a:gd name="T81" fmla="*/ 114 h 151"/>
                <a:gd name="T82" fmla="*/ 7069 w 7451"/>
                <a:gd name="T83" fmla="*/ 114 h 151"/>
                <a:gd name="T84" fmla="*/ 7166 w 7451"/>
                <a:gd name="T85" fmla="*/ 102 h 151"/>
                <a:gd name="T86" fmla="*/ 7237 w 7451"/>
                <a:gd name="T87" fmla="*/ 90 h 151"/>
                <a:gd name="T88" fmla="*/ 7284 w 7451"/>
                <a:gd name="T89" fmla="*/ 82 h 151"/>
                <a:gd name="T90" fmla="*/ 7313 w 7451"/>
                <a:gd name="T91" fmla="*/ 75 h 151"/>
                <a:gd name="T92" fmla="*/ 7313 w 7451"/>
                <a:gd name="T93" fmla="*/ 75 h 151"/>
                <a:gd name="T94" fmla="*/ 7353 w 7451"/>
                <a:gd name="T95" fmla="*/ 65 h 151"/>
                <a:gd name="T96" fmla="*/ 7390 w 7451"/>
                <a:gd name="T97" fmla="*/ 53 h 151"/>
                <a:gd name="T98" fmla="*/ 7451 w 7451"/>
                <a:gd name="T99" fmla="*/ 35 h 151"/>
                <a:gd name="T100" fmla="*/ 7451 w 7451"/>
                <a:gd name="T10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451" h="151">
                  <a:moveTo>
                    <a:pt x="7451" y="0"/>
                  </a:moveTo>
                  <a:lnTo>
                    <a:pt x="4441" y="1"/>
                  </a:lnTo>
                  <a:lnTo>
                    <a:pt x="4381" y="35"/>
                  </a:lnTo>
                  <a:lnTo>
                    <a:pt x="3097" y="35"/>
                  </a:lnTo>
                  <a:lnTo>
                    <a:pt x="3020" y="1"/>
                  </a:ln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61" y="53"/>
                  </a:lnTo>
                  <a:lnTo>
                    <a:pt x="98" y="65"/>
                  </a:lnTo>
                  <a:lnTo>
                    <a:pt x="140" y="75"/>
                  </a:lnTo>
                  <a:lnTo>
                    <a:pt x="140" y="75"/>
                  </a:lnTo>
                  <a:lnTo>
                    <a:pt x="168" y="82"/>
                  </a:lnTo>
                  <a:lnTo>
                    <a:pt x="216" y="90"/>
                  </a:lnTo>
                  <a:lnTo>
                    <a:pt x="286" y="102"/>
                  </a:lnTo>
                  <a:lnTo>
                    <a:pt x="384" y="114"/>
                  </a:lnTo>
                  <a:lnTo>
                    <a:pt x="384" y="114"/>
                  </a:lnTo>
                  <a:lnTo>
                    <a:pt x="438" y="121"/>
                  </a:lnTo>
                  <a:lnTo>
                    <a:pt x="510" y="127"/>
                  </a:lnTo>
                  <a:lnTo>
                    <a:pt x="601" y="134"/>
                  </a:lnTo>
                  <a:lnTo>
                    <a:pt x="707" y="141"/>
                  </a:lnTo>
                  <a:lnTo>
                    <a:pt x="707" y="141"/>
                  </a:lnTo>
                  <a:lnTo>
                    <a:pt x="838" y="146"/>
                  </a:lnTo>
                  <a:lnTo>
                    <a:pt x="924" y="148"/>
                  </a:lnTo>
                  <a:lnTo>
                    <a:pt x="924" y="148"/>
                  </a:lnTo>
                  <a:lnTo>
                    <a:pt x="1195" y="149"/>
                  </a:lnTo>
                  <a:lnTo>
                    <a:pt x="1718" y="151"/>
                  </a:lnTo>
                  <a:lnTo>
                    <a:pt x="3188" y="151"/>
                  </a:lnTo>
                  <a:lnTo>
                    <a:pt x="5479" y="149"/>
                  </a:lnTo>
                  <a:lnTo>
                    <a:pt x="5479" y="149"/>
                  </a:lnTo>
                  <a:lnTo>
                    <a:pt x="5921" y="151"/>
                  </a:lnTo>
                  <a:lnTo>
                    <a:pt x="6244" y="151"/>
                  </a:lnTo>
                  <a:lnTo>
                    <a:pt x="6529" y="148"/>
                  </a:lnTo>
                  <a:lnTo>
                    <a:pt x="6529" y="148"/>
                  </a:lnTo>
                  <a:lnTo>
                    <a:pt x="6613" y="146"/>
                  </a:lnTo>
                  <a:lnTo>
                    <a:pt x="6744" y="141"/>
                  </a:lnTo>
                  <a:lnTo>
                    <a:pt x="6744" y="141"/>
                  </a:lnTo>
                  <a:lnTo>
                    <a:pt x="6852" y="134"/>
                  </a:lnTo>
                  <a:lnTo>
                    <a:pt x="6941" y="127"/>
                  </a:lnTo>
                  <a:lnTo>
                    <a:pt x="7015" y="121"/>
                  </a:lnTo>
                  <a:lnTo>
                    <a:pt x="7069" y="114"/>
                  </a:lnTo>
                  <a:lnTo>
                    <a:pt x="7069" y="114"/>
                  </a:lnTo>
                  <a:lnTo>
                    <a:pt x="7166" y="102"/>
                  </a:lnTo>
                  <a:lnTo>
                    <a:pt x="7237" y="90"/>
                  </a:lnTo>
                  <a:lnTo>
                    <a:pt x="7284" y="82"/>
                  </a:lnTo>
                  <a:lnTo>
                    <a:pt x="7313" y="75"/>
                  </a:lnTo>
                  <a:lnTo>
                    <a:pt x="7313" y="75"/>
                  </a:lnTo>
                  <a:lnTo>
                    <a:pt x="7353" y="65"/>
                  </a:lnTo>
                  <a:lnTo>
                    <a:pt x="7390" y="53"/>
                  </a:lnTo>
                  <a:lnTo>
                    <a:pt x="7451" y="35"/>
                  </a:lnTo>
                  <a:lnTo>
                    <a:pt x="7451" y="0"/>
                  </a:lnTo>
                  <a:close/>
                </a:path>
              </a:pathLst>
            </a:custGeom>
            <a:solidFill>
              <a:srgbClr val="A5A6A8"/>
            </a:solidFill>
            <a:ln>
              <a:noFill/>
            </a:ln>
            <a:effectLst>
              <a:innerShdw blurRad="114300">
                <a:prstClr val="black">
                  <a:alpha val="7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K2d" panose="00000500000000000000" pitchFamily="2" charset="-34"/>
              </a:endParaRPr>
            </a:p>
          </p:txBody>
        </p:sp>
        <p:sp>
          <p:nvSpPr>
            <p:cNvPr id="22" name="9Slide.vn 7">
              <a:extLst>
                <a:ext uri="{FF2B5EF4-FFF2-40B4-BE49-F238E27FC236}">
                  <a16:creationId xmlns:a16="http://schemas.microsoft.com/office/drawing/2014/main" id="{FF3498DC-8213-4932-9704-8122CCB4C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8" y="6618288"/>
              <a:ext cx="11828463" cy="55563"/>
            </a:xfrm>
            <a:custGeom>
              <a:avLst/>
              <a:gdLst>
                <a:gd name="T0" fmla="*/ 7451 w 7451"/>
                <a:gd name="T1" fmla="*/ 35 h 35"/>
                <a:gd name="T2" fmla="*/ 0 w 7451"/>
                <a:gd name="T3" fmla="*/ 35 h 35"/>
                <a:gd name="T4" fmla="*/ 0 w 7451"/>
                <a:gd name="T5" fmla="*/ 0 h 35"/>
                <a:gd name="T6" fmla="*/ 3020 w 7451"/>
                <a:gd name="T7" fmla="*/ 0 h 35"/>
                <a:gd name="T8" fmla="*/ 3047 w 7451"/>
                <a:gd name="T9" fmla="*/ 18 h 35"/>
                <a:gd name="T10" fmla="*/ 4413 w 7451"/>
                <a:gd name="T11" fmla="*/ 18 h 35"/>
                <a:gd name="T12" fmla="*/ 4441 w 7451"/>
                <a:gd name="T13" fmla="*/ 0 h 35"/>
                <a:gd name="T14" fmla="*/ 7451 w 7451"/>
                <a:gd name="T15" fmla="*/ 0 h 35"/>
                <a:gd name="T16" fmla="*/ 7451 w 7451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51" h="35">
                  <a:moveTo>
                    <a:pt x="7451" y="35"/>
                  </a:moveTo>
                  <a:lnTo>
                    <a:pt x="0" y="35"/>
                  </a:lnTo>
                  <a:lnTo>
                    <a:pt x="0" y="0"/>
                  </a:lnTo>
                  <a:lnTo>
                    <a:pt x="3020" y="0"/>
                  </a:lnTo>
                  <a:lnTo>
                    <a:pt x="3047" y="18"/>
                  </a:lnTo>
                  <a:lnTo>
                    <a:pt x="4413" y="18"/>
                  </a:lnTo>
                  <a:lnTo>
                    <a:pt x="4441" y="0"/>
                  </a:lnTo>
                  <a:lnTo>
                    <a:pt x="7451" y="0"/>
                  </a:lnTo>
                  <a:lnTo>
                    <a:pt x="7451" y="35"/>
                  </a:lnTo>
                  <a:close/>
                </a:path>
              </a:pathLst>
            </a:custGeom>
            <a:gradFill>
              <a:gsLst>
                <a:gs pos="0">
                  <a:srgbClr val="96999A">
                    <a:lumMod val="70000"/>
                  </a:srgbClr>
                </a:gs>
                <a:gs pos="3000">
                  <a:srgbClr val="96999A"/>
                </a:gs>
                <a:gs pos="100000">
                  <a:srgbClr val="96999A">
                    <a:lumMod val="70000"/>
                  </a:srgbClr>
                </a:gs>
                <a:gs pos="97000">
                  <a:srgbClr val="96999A"/>
                </a:gs>
                <a:gs pos="91000">
                  <a:srgbClr val="DFE0E1"/>
                </a:gs>
                <a:gs pos="9000">
                  <a:srgbClr val="DFE0E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K2d" panose="00000500000000000000" pitchFamily="2" charset="-34"/>
              </a:endParaRPr>
            </a:p>
          </p:txBody>
        </p:sp>
        <p:sp>
          <p:nvSpPr>
            <p:cNvPr id="23" name="9Slide.vn 8">
              <a:extLst>
                <a:ext uri="{FF2B5EF4-FFF2-40B4-BE49-F238E27FC236}">
                  <a16:creationId xmlns:a16="http://schemas.microsoft.com/office/drawing/2014/main" id="{344E556A-A4C9-4D98-B474-D2B99294D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750" y="6619875"/>
              <a:ext cx="2255838" cy="90488"/>
            </a:xfrm>
            <a:custGeom>
              <a:avLst/>
              <a:gdLst>
                <a:gd name="T0" fmla="*/ 1389 w 1421"/>
                <a:gd name="T1" fmla="*/ 2 h 57"/>
                <a:gd name="T2" fmla="*/ 32 w 1421"/>
                <a:gd name="T3" fmla="*/ 2 h 57"/>
                <a:gd name="T4" fmla="*/ 32 w 1421"/>
                <a:gd name="T5" fmla="*/ 2 h 57"/>
                <a:gd name="T6" fmla="*/ 17 w 1421"/>
                <a:gd name="T7" fmla="*/ 2 h 57"/>
                <a:gd name="T8" fmla="*/ 0 w 1421"/>
                <a:gd name="T9" fmla="*/ 0 h 57"/>
                <a:gd name="T10" fmla="*/ 0 w 1421"/>
                <a:gd name="T11" fmla="*/ 34 h 57"/>
                <a:gd name="T12" fmla="*/ 0 w 1421"/>
                <a:gd name="T13" fmla="*/ 34 h 57"/>
                <a:gd name="T14" fmla="*/ 20 w 1421"/>
                <a:gd name="T15" fmla="*/ 44 h 57"/>
                <a:gd name="T16" fmla="*/ 42 w 1421"/>
                <a:gd name="T17" fmla="*/ 51 h 57"/>
                <a:gd name="T18" fmla="*/ 64 w 1421"/>
                <a:gd name="T19" fmla="*/ 56 h 57"/>
                <a:gd name="T20" fmla="*/ 85 w 1421"/>
                <a:gd name="T21" fmla="*/ 57 h 57"/>
                <a:gd name="T22" fmla="*/ 1337 w 1421"/>
                <a:gd name="T23" fmla="*/ 57 h 57"/>
                <a:gd name="T24" fmla="*/ 1337 w 1421"/>
                <a:gd name="T25" fmla="*/ 57 h 57"/>
                <a:gd name="T26" fmla="*/ 1359 w 1421"/>
                <a:gd name="T27" fmla="*/ 56 h 57"/>
                <a:gd name="T28" fmla="*/ 1381 w 1421"/>
                <a:gd name="T29" fmla="*/ 51 h 57"/>
                <a:gd name="T30" fmla="*/ 1401 w 1421"/>
                <a:gd name="T31" fmla="*/ 44 h 57"/>
                <a:gd name="T32" fmla="*/ 1421 w 1421"/>
                <a:gd name="T33" fmla="*/ 34 h 57"/>
                <a:gd name="T34" fmla="*/ 1421 w 1421"/>
                <a:gd name="T35" fmla="*/ 0 h 57"/>
                <a:gd name="T36" fmla="*/ 1421 w 1421"/>
                <a:gd name="T37" fmla="*/ 0 h 57"/>
                <a:gd name="T38" fmla="*/ 1406 w 1421"/>
                <a:gd name="T39" fmla="*/ 2 h 57"/>
                <a:gd name="T40" fmla="*/ 1389 w 1421"/>
                <a:gd name="T41" fmla="*/ 2 h 57"/>
                <a:gd name="T42" fmla="*/ 1389 w 1421"/>
                <a:gd name="T43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21" h="57">
                  <a:moveTo>
                    <a:pt x="1389" y="2"/>
                  </a:moveTo>
                  <a:lnTo>
                    <a:pt x="32" y="2"/>
                  </a:lnTo>
                  <a:lnTo>
                    <a:pt x="32" y="2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0" y="44"/>
                  </a:lnTo>
                  <a:lnTo>
                    <a:pt x="42" y="51"/>
                  </a:lnTo>
                  <a:lnTo>
                    <a:pt x="64" y="56"/>
                  </a:lnTo>
                  <a:lnTo>
                    <a:pt x="85" y="57"/>
                  </a:lnTo>
                  <a:lnTo>
                    <a:pt x="1337" y="57"/>
                  </a:lnTo>
                  <a:lnTo>
                    <a:pt x="1337" y="57"/>
                  </a:lnTo>
                  <a:lnTo>
                    <a:pt x="1359" y="56"/>
                  </a:lnTo>
                  <a:lnTo>
                    <a:pt x="1381" y="51"/>
                  </a:lnTo>
                  <a:lnTo>
                    <a:pt x="1401" y="44"/>
                  </a:lnTo>
                  <a:lnTo>
                    <a:pt x="1421" y="34"/>
                  </a:lnTo>
                  <a:lnTo>
                    <a:pt x="1421" y="0"/>
                  </a:lnTo>
                  <a:lnTo>
                    <a:pt x="1421" y="0"/>
                  </a:lnTo>
                  <a:lnTo>
                    <a:pt x="1406" y="2"/>
                  </a:lnTo>
                  <a:lnTo>
                    <a:pt x="1389" y="2"/>
                  </a:lnTo>
                  <a:lnTo>
                    <a:pt x="1389" y="2"/>
                  </a:lnTo>
                  <a:close/>
                </a:path>
              </a:pathLst>
            </a:custGeom>
            <a:gradFill>
              <a:gsLst>
                <a:gs pos="0">
                  <a:srgbClr val="96999A">
                    <a:lumMod val="70000"/>
                  </a:srgbClr>
                </a:gs>
                <a:gs pos="3000">
                  <a:srgbClr val="96999A"/>
                </a:gs>
                <a:gs pos="100000">
                  <a:srgbClr val="96999A">
                    <a:lumMod val="70000"/>
                  </a:srgbClr>
                </a:gs>
                <a:gs pos="97000">
                  <a:srgbClr val="96999A"/>
                </a:gs>
                <a:gs pos="91000">
                  <a:srgbClr val="DFE0E1">
                    <a:lumMod val="95000"/>
                  </a:srgbClr>
                </a:gs>
                <a:gs pos="9000">
                  <a:srgbClr val="DFE0E1">
                    <a:lumMod val="95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K2d" panose="00000500000000000000" pitchFamily="2" charset="-34"/>
              </a:endParaRPr>
            </a:p>
          </p:txBody>
        </p:sp>
      </p:grp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219450" y="1400175"/>
            <a:ext cx="5762625" cy="360045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2" name="Rectangle 31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4" name="Rectangle 33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7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38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39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5" name="TextBox 24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rgbClr val="00AFEF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rgbClr val="00AFEF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rgbClr val="00AFEF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27" name="TextBox 26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5344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cboo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FDADA73C-32DA-6364-6627-ED34BFEF2D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247" y="1727802"/>
            <a:ext cx="3453753" cy="3402396"/>
          </a:xfrm>
          <a:prstGeom prst="rect">
            <a:avLst/>
          </a:prstGeom>
        </p:spPr>
      </p:pic>
      <p:grpSp>
        <p:nvGrpSpPr>
          <p:cNvPr id="10" name="9Slide.vn 1">
            <a:extLst>
              <a:ext uri="{FF2B5EF4-FFF2-40B4-BE49-F238E27FC236}">
                <a16:creationId xmlns:a16="http://schemas.microsoft.com/office/drawing/2014/main" id="{2946107B-86B5-4108-B9D9-FBE88B6AF6A9}"/>
              </a:ext>
            </a:extLst>
          </p:cNvPr>
          <p:cNvGrpSpPr/>
          <p:nvPr userDrawn="1"/>
        </p:nvGrpSpPr>
        <p:grpSpPr>
          <a:xfrm>
            <a:off x="5868547" y="1080007"/>
            <a:ext cx="7666588" cy="4425443"/>
            <a:chOff x="2738438" y="30163"/>
            <a:chExt cx="11828463" cy="6827838"/>
          </a:xfrm>
        </p:grpSpPr>
        <p:sp>
          <p:nvSpPr>
            <p:cNvPr id="17" name="9Slide.vn 2">
              <a:extLst>
                <a:ext uri="{FF2B5EF4-FFF2-40B4-BE49-F238E27FC236}">
                  <a16:creationId xmlns:a16="http://schemas.microsoft.com/office/drawing/2014/main" id="{4C6E1B3E-70F8-4E17-8666-2C90A7910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13" y="30163"/>
              <a:ext cx="9663113" cy="6823075"/>
            </a:xfrm>
            <a:custGeom>
              <a:avLst/>
              <a:gdLst>
                <a:gd name="T0" fmla="*/ 201 w 6087"/>
                <a:gd name="T1" fmla="*/ 4298 h 4298"/>
                <a:gd name="T2" fmla="*/ 181 w 6087"/>
                <a:gd name="T3" fmla="*/ 4298 h 4298"/>
                <a:gd name="T4" fmla="*/ 141 w 6087"/>
                <a:gd name="T5" fmla="*/ 4289 h 4298"/>
                <a:gd name="T6" fmla="*/ 106 w 6087"/>
                <a:gd name="T7" fmla="*/ 4274 h 4298"/>
                <a:gd name="T8" fmla="*/ 74 w 6087"/>
                <a:gd name="T9" fmla="*/ 4252 h 4298"/>
                <a:gd name="T10" fmla="*/ 47 w 6087"/>
                <a:gd name="T11" fmla="*/ 4225 h 4298"/>
                <a:gd name="T12" fmla="*/ 25 w 6087"/>
                <a:gd name="T13" fmla="*/ 4193 h 4298"/>
                <a:gd name="T14" fmla="*/ 10 w 6087"/>
                <a:gd name="T15" fmla="*/ 4158 h 4298"/>
                <a:gd name="T16" fmla="*/ 1 w 6087"/>
                <a:gd name="T17" fmla="*/ 4118 h 4298"/>
                <a:gd name="T18" fmla="*/ 0 w 6087"/>
                <a:gd name="T19" fmla="*/ 201 h 4298"/>
                <a:gd name="T20" fmla="*/ 1 w 6087"/>
                <a:gd name="T21" fmla="*/ 181 h 4298"/>
                <a:gd name="T22" fmla="*/ 10 w 6087"/>
                <a:gd name="T23" fmla="*/ 141 h 4298"/>
                <a:gd name="T24" fmla="*/ 25 w 6087"/>
                <a:gd name="T25" fmla="*/ 105 h 4298"/>
                <a:gd name="T26" fmla="*/ 47 w 6087"/>
                <a:gd name="T27" fmla="*/ 74 h 4298"/>
                <a:gd name="T28" fmla="*/ 74 w 6087"/>
                <a:gd name="T29" fmla="*/ 47 h 4298"/>
                <a:gd name="T30" fmla="*/ 106 w 6087"/>
                <a:gd name="T31" fmla="*/ 25 h 4298"/>
                <a:gd name="T32" fmla="*/ 141 w 6087"/>
                <a:gd name="T33" fmla="*/ 10 h 4298"/>
                <a:gd name="T34" fmla="*/ 181 w 6087"/>
                <a:gd name="T35" fmla="*/ 1 h 4298"/>
                <a:gd name="T36" fmla="*/ 5887 w 6087"/>
                <a:gd name="T37" fmla="*/ 0 h 4298"/>
                <a:gd name="T38" fmla="*/ 5907 w 6087"/>
                <a:gd name="T39" fmla="*/ 1 h 4298"/>
                <a:gd name="T40" fmla="*/ 5946 w 6087"/>
                <a:gd name="T41" fmla="*/ 10 h 4298"/>
                <a:gd name="T42" fmla="*/ 5983 w 6087"/>
                <a:gd name="T43" fmla="*/ 25 h 4298"/>
                <a:gd name="T44" fmla="*/ 6015 w 6087"/>
                <a:gd name="T45" fmla="*/ 47 h 4298"/>
                <a:gd name="T46" fmla="*/ 6042 w 6087"/>
                <a:gd name="T47" fmla="*/ 74 h 4298"/>
                <a:gd name="T48" fmla="*/ 6064 w 6087"/>
                <a:gd name="T49" fmla="*/ 105 h 4298"/>
                <a:gd name="T50" fmla="*/ 6079 w 6087"/>
                <a:gd name="T51" fmla="*/ 141 h 4298"/>
                <a:gd name="T52" fmla="*/ 6087 w 6087"/>
                <a:gd name="T53" fmla="*/ 181 h 4298"/>
                <a:gd name="T54" fmla="*/ 6087 w 6087"/>
                <a:gd name="T55" fmla="*/ 4097 h 4298"/>
                <a:gd name="T56" fmla="*/ 6087 w 6087"/>
                <a:gd name="T57" fmla="*/ 4118 h 4298"/>
                <a:gd name="T58" fmla="*/ 6079 w 6087"/>
                <a:gd name="T59" fmla="*/ 4158 h 4298"/>
                <a:gd name="T60" fmla="*/ 6064 w 6087"/>
                <a:gd name="T61" fmla="*/ 4193 h 4298"/>
                <a:gd name="T62" fmla="*/ 6042 w 6087"/>
                <a:gd name="T63" fmla="*/ 4225 h 4298"/>
                <a:gd name="T64" fmla="*/ 6015 w 6087"/>
                <a:gd name="T65" fmla="*/ 4252 h 4298"/>
                <a:gd name="T66" fmla="*/ 5983 w 6087"/>
                <a:gd name="T67" fmla="*/ 4274 h 4298"/>
                <a:gd name="T68" fmla="*/ 5946 w 6087"/>
                <a:gd name="T69" fmla="*/ 4289 h 4298"/>
                <a:gd name="T70" fmla="*/ 5907 w 6087"/>
                <a:gd name="T71" fmla="*/ 4298 h 4298"/>
                <a:gd name="T72" fmla="*/ 5887 w 6087"/>
                <a:gd name="T73" fmla="*/ 4298 h 4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87" h="4298">
                  <a:moveTo>
                    <a:pt x="5887" y="4298"/>
                  </a:moveTo>
                  <a:lnTo>
                    <a:pt x="201" y="4298"/>
                  </a:lnTo>
                  <a:lnTo>
                    <a:pt x="201" y="4298"/>
                  </a:lnTo>
                  <a:lnTo>
                    <a:pt x="181" y="4298"/>
                  </a:lnTo>
                  <a:lnTo>
                    <a:pt x="161" y="4294"/>
                  </a:lnTo>
                  <a:lnTo>
                    <a:pt x="141" y="4289"/>
                  </a:lnTo>
                  <a:lnTo>
                    <a:pt x="122" y="4282"/>
                  </a:lnTo>
                  <a:lnTo>
                    <a:pt x="106" y="4274"/>
                  </a:lnTo>
                  <a:lnTo>
                    <a:pt x="89" y="4264"/>
                  </a:lnTo>
                  <a:lnTo>
                    <a:pt x="74" y="4252"/>
                  </a:lnTo>
                  <a:lnTo>
                    <a:pt x="58" y="4239"/>
                  </a:lnTo>
                  <a:lnTo>
                    <a:pt x="47" y="4225"/>
                  </a:lnTo>
                  <a:lnTo>
                    <a:pt x="35" y="4210"/>
                  </a:lnTo>
                  <a:lnTo>
                    <a:pt x="25" y="4193"/>
                  </a:lnTo>
                  <a:lnTo>
                    <a:pt x="16" y="4177"/>
                  </a:lnTo>
                  <a:lnTo>
                    <a:pt x="10" y="4158"/>
                  </a:lnTo>
                  <a:lnTo>
                    <a:pt x="5" y="4138"/>
                  </a:lnTo>
                  <a:lnTo>
                    <a:pt x="1" y="4118"/>
                  </a:lnTo>
                  <a:lnTo>
                    <a:pt x="0" y="409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1" y="181"/>
                  </a:lnTo>
                  <a:lnTo>
                    <a:pt x="5" y="161"/>
                  </a:lnTo>
                  <a:lnTo>
                    <a:pt x="10" y="141"/>
                  </a:lnTo>
                  <a:lnTo>
                    <a:pt x="16" y="122"/>
                  </a:lnTo>
                  <a:lnTo>
                    <a:pt x="25" y="105"/>
                  </a:lnTo>
                  <a:lnTo>
                    <a:pt x="35" y="89"/>
                  </a:lnTo>
                  <a:lnTo>
                    <a:pt x="47" y="74"/>
                  </a:lnTo>
                  <a:lnTo>
                    <a:pt x="58" y="58"/>
                  </a:lnTo>
                  <a:lnTo>
                    <a:pt x="74" y="47"/>
                  </a:lnTo>
                  <a:lnTo>
                    <a:pt x="89" y="35"/>
                  </a:lnTo>
                  <a:lnTo>
                    <a:pt x="106" y="25"/>
                  </a:lnTo>
                  <a:lnTo>
                    <a:pt x="122" y="16"/>
                  </a:lnTo>
                  <a:lnTo>
                    <a:pt x="141" y="10"/>
                  </a:lnTo>
                  <a:lnTo>
                    <a:pt x="161" y="5"/>
                  </a:lnTo>
                  <a:lnTo>
                    <a:pt x="181" y="1"/>
                  </a:lnTo>
                  <a:lnTo>
                    <a:pt x="201" y="0"/>
                  </a:lnTo>
                  <a:lnTo>
                    <a:pt x="5887" y="0"/>
                  </a:lnTo>
                  <a:lnTo>
                    <a:pt x="5887" y="0"/>
                  </a:lnTo>
                  <a:lnTo>
                    <a:pt x="5907" y="1"/>
                  </a:lnTo>
                  <a:lnTo>
                    <a:pt x="5927" y="5"/>
                  </a:lnTo>
                  <a:lnTo>
                    <a:pt x="5946" y="10"/>
                  </a:lnTo>
                  <a:lnTo>
                    <a:pt x="5964" y="16"/>
                  </a:lnTo>
                  <a:lnTo>
                    <a:pt x="5983" y="25"/>
                  </a:lnTo>
                  <a:lnTo>
                    <a:pt x="6000" y="35"/>
                  </a:lnTo>
                  <a:lnTo>
                    <a:pt x="6015" y="47"/>
                  </a:lnTo>
                  <a:lnTo>
                    <a:pt x="6028" y="58"/>
                  </a:lnTo>
                  <a:lnTo>
                    <a:pt x="6042" y="74"/>
                  </a:lnTo>
                  <a:lnTo>
                    <a:pt x="6054" y="89"/>
                  </a:lnTo>
                  <a:lnTo>
                    <a:pt x="6064" y="105"/>
                  </a:lnTo>
                  <a:lnTo>
                    <a:pt x="6072" y="122"/>
                  </a:lnTo>
                  <a:lnTo>
                    <a:pt x="6079" y="141"/>
                  </a:lnTo>
                  <a:lnTo>
                    <a:pt x="6084" y="161"/>
                  </a:lnTo>
                  <a:lnTo>
                    <a:pt x="6087" y="181"/>
                  </a:lnTo>
                  <a:lnTo>
                    <a:pt x="6087" y="201"/>
                  </a:lnTo>
                  <a:lnTo>
                    <a:pt x="6087" y="4097"/>
                  </a:lnTo>
                  <a:lnTo>
                    <a:pt x="6087" y="4097"/>
                  </a:lnTo>
                  <a:lnTo>
                    <a:pt x="6087" y="4118"/>
                  </a:lnTo>
                  <a:lnTo>
                    <a:pt x="6084" y="4138"/>
                  </a:lnTo>
                  <a:lnTo>
                    <a:pt x="6079" y="4158"/>
                  </a:lnTo>
                  <a:lnTo>
                    <a:pt x="6072" y="4177"/>
                  </a:lnTo>
                  <a:lnTo>
                    <a:pt x="6064" y="4193"/>
                  </a:lnTo>
                  <a:lnTo>
                    <a:pt x="6054" y="4210"/>
                  </a:lnTo>
                  <a:lnTo>
                    <a:pt x="6042" y="4225"/>
                  </a:lnTo>
                  <a:lnTo>
                    <a:pt x="6028" y="4239"/>
                  </a:lnTo>
                  <a:lnTo>
                    <a:pt x="6015" y="4252"/>
                  </a:lnTo>
                  <a:lnTo>
                    <a:pt x="6000" y="4264"/>
                  </a:lnTo>
                  <a:lnTo>
                    <a:pt x="5983" y="4274"/>
                  </a:lnTo>
                  <a:lnTo>
                    <a:pt x="5964" y="4282"/>
                  </a:lnTo>
                  <a:lnTo>
                    <a:pt x="5946" y="4289"/>
                  </a:lnTo>
                  <a:lnTo>
                    <a:pt x="5927" y="4294"/>
                  </a:lnTo>
                  <a:lnTo>
                    <a:pt x="5907" y="4298"/>
                  </a:lnTo>
                  <a:lnTo>
                    <a:pt x="5887" y="4298"/>
                  </a:lnTo>
                  <a:lnTo>
                    <a:pt x="5887" y="429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0B2B4"/>
                </a:gs>
                <a:gs pos="100000">
                  <a:srgbClr val="DFE0E1"/>
                </a:gs>
              </a:gsLst>
              <a:lin ang="0" scaled="1"/>
              <a:tileRect/>
            </a:gradFill>
            <a:ln>
              <a:noFill/>
            </a:ln>
            <a:effectLst>
              <a:innerShdw blurRad="63500">
                <a:prstClr val="black">
                  <a:alpha val="4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K2d" panose="00000500000000000000" pitchFamily="2" charset="-34"/>
              </a:endParaRPr>
            </a:p>
          </p:txBody>
        </p:sp>
        <p:sp>
          <p:nvSpPr>
            <p:cNvPr id="18" name="9Slide.vn 3">
              <a:extLst>
                <a:ext uri="{FF2B5EF4-FFF2-40B4-BE49-F238E27FC236}">
                  <a16:creationId xmlns:a16="http://schemas.microsoft.com/office/drawing/2014/main" id="{1C3B9052-DF89-48DA-900D-596E0ADF2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563" y="74613"/>
              <a:ext cx="9574213" cy="6735763"/>
            </a:xfrm>
            <a:custGeom>
              <a:avLst/>
              <a:gdLst>
                <a:gd name="T0" fmla="*/ 173 w 6031"/>
                <a:gd name="T1" fmla="*/ 0 h 4243"/>
                <a:gd name="T2" fmla="*/ 155 w 6031"/>
                <a:gd name="T3" fmla="*/ 2 h 4243"/>
                <a:gd name="T4" fmla="*/ 121 w 6031"/>
                <a:gd name="T5" fmla="*/ 9 h 4243"/>
                <a:gd name="T6" fmla="*/ 91 w 6031"/>
                <a:gd name="T7" fmla="*/ 22 h 4243"/>
                <a:gd name="T8" fmla="*/ 64 w 6031"/>
                <a:gd name="T9" fmla="*/ 40 h 4243"/>
                <a:gd name="T10" fmla="*/ 41 w 6031"/>
                <a:gd name="T11" fmla="*/ 64 h 4243"/>
                <a:gd name="T12" fmla="*/ 22 w 6031"/>
                <a:gd name="T13" fmla="*/ 91 h 4243"/>
                <a:gd name="T14" fmla="*/ 9 w 6031"/>
                <a:gd name="T15" fmla="*/ 121 h 4243"/>
                <a:gd name="T16" fmla="*/ 2 w 6031"/>
                <a:gd name="T17" fmla="*/ 157 h 4243"/>
                <a:gd name="T18" fmla="*/ 0 w 6031"/>
                <a:gd name="T19" fmla="*/ 4069 h 4243"/>
                <a:gd name="T20" fmla="*/ 2 w 6031"/>
                <a:gd name="T21" fmla="*/ 4086 h 4243"/>
                <a:gd name="T22" fmla="*/ 9 w 6031"/>
                <a:gd name="T23" fmla="*/ 4120 h 4243"/>
                <a:gd name="T24" fmla="*/ 22 w 6031"/>
                <a:gd name="T25" fmla="*/ 4152 h 4243"/>
                <a:gd name="T26" fmla="*/ 41 w 6031"/>
                <a:gd name="T27" fmla="*/ 4179 h 4243"/>
                <a:gd name="T28" fmla="*/ 64 w 6031"/>
                <a:gd name="T29" fmla="*/ 4202 h 4243"/>
                <a:gd name="T30" fmla="*/ 91 w 6031"/>
                <a:gd name="T31" fmla="*/ 4221 h 4243"/>
                <a:gd name="T32" fmla="*/ 121 w 6031"/>
                <a:gd name="T33" fmla="*/ 4234 h 4243"/>
                <a:gd name="T34" fmla="*/ 155 w 6031"/>
                <a:gd name="T35" fmla="*/ 4241 h 4243"/>
                <a:gd name="T36" fmla="*/ 5859 w 6031"/>
                <a:gd name="T37" fmla="*/ 4243 h 4243"/>
                <a:gd name="T38" fmla="*/ 5876 w 6031"/>
                <a:gd name="T39" fmla="*/ 4241 h 4243"/>
                <a:gd name="T40" fmla="*/ 5910 w 6031"/>
                <a:gd name="T41" fmla="*/ 4234 h 4243"/>
                <a:gd name="T42" fmla="*/ 5941 w 6031"/>
                <a:gd name="T43" fmla="*/ 4221 h 4243"/>
                <a:gd name="T44" fmla="*/ 5968 w 6031"/>
                <a:gd name="T45" fmla="*/ 4202 h 4243"/>
                <a:gd name="T46" fmla="*/ 5992 w 6031"/>
                <a:gd name="T47" fmla="*/ 4179 h 4243"/>
                <a:gd name="T48" fmla="*/ 6010 w 6031"/>
                <a:gd name="T49" fmla="*/ 4152 h 4243"/>
                <a:gd name="T50" fmla="*/ 6024 w 6031"/>
                <a:gd name="T51" fmla="*/ 4120 h 4243"/>
                <a:gd name="T52" fmla="*/ 6031 w 6031"/>
                <a:gd name="T53" fmla="*/ 4086 h 4243"/>
                <a:gd name="T54" fmla="*/ 6031 w 6031"/>
                <a:gd name="T55" fmla="*/ 173 h 4243"/>
                <a:gd name="T56" fmla="*/ 6031 w 6031"/>
                <a:gd name="T57" fmla="*/ 157 h 4243"/>
                <a:gd name="T58" fmla="*/ 6024 w 6031"/>
                <a:gd name="T59" fmla="*/ 121 h 4243"/>
                <a:gd name="T60" fmla="*/ 6010 w 6031"/>
                <a:gd name="T61" fmla="*/ 91 h 4243"/>
                <a:gd name="T62" fmla="*/ 5992 w 6031"/>
                <a:gd name="T63" fmla="*/ 64 h 4243"/>
                <a:gd name="T64" fmla="*/ 5968 w 6031"/>
                <a:gd name="T65" fmla="*/ 40 h 4243"/>
                <a:gd name="T66" fmla="*/ 5941 w 6031"/>
                <a:gd name="T67" fmla="*/ 22 h 4243"/>
                <a:gd name="T68" fmla="*/ 5910 w 6031"/>
                <a:gd name="T69" fmla="*/ 9 h 4243"/>
                <a:gd name="T70" fmla="*/ 5876 w 6031"/>
                <a:gd name="T71" fmla="*/ 2 h 4243"/>
                <a:gd name="T72" fmla="*/ 5859 w 6031"/>
                <a:gd name="T73" fmla="*/ 0 h 4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31" h="4243">
                  <a:moveTo>
                    <a:pt x="5859" y="0"/>
                  </a:moveTo>
                  <a:lnTo>
                    <a:pt x="173" y="0"/>
                  </a:lnTo>
                  <a:lnTo>
                    <a:pt x="173" y="0"/>
                  </a:lnTo>
                  <a:lnTo>
                    <a:pt x="155" y="2"/>
                  </a:lnTo>
                  <a:lnTo>
                    <a:pt x="138" y="3"/>
                  </a:lnTo>
                  <a:lnTo>
                    <a:pt x="121" y="9"/>
                  </a:lnTo>
                  <a:lnTo>
                    <a:pt x="106" y="14"/>
                  </a:lnTo>
                  <a:lnTo>
                    <a:pt x="91" y="22"/>
                  </a:lnTo>
                  <a:lnTo>
                    <a:pt x="78" y="30"/>
                  </a:lnTo>
                  <a:lnTo>
                    <a:pt x="64" y="40"/>
                  </a:lnTo>
                  <a:lnTo>
                    <a:pt x="51" y="51"/>
                  </a:lnTo>
                  <a:lnTo>
                    <a:pt x="41" y="64"/>
                  </a:lnTo>
                  <a:lnTo>
                    <a:pt x="30" y="77"/>
                  </a:lnTo>
                  <a:lnTo>
                    <a:pt x="22" y="91"/>
                  </a:lnTo>
                  <a:lnTo>
                    <a:pt x="14" y="106"/>
                  </a:lnTo>
                  <a:lnTo>
                    <a:pt x="9" y="121"/>
                  </a:lnTo>
                  <a:lnTo>
                    <a:pt x="3" y="138"/>
                  </a:lnTo>
                  <a:lnTo>
                    <a:pt x="2" y="157"/>
                  </a:lnTo>
                  <a:lnTo>
                    <a:pt x="0" y="173"/>
                  </a:lnTo>
                  <a:lnTo>
                    <a:pt x="0" y="4069"/>
                  </a:lnTo>
                  <a:lnTo>
                    <a:pt x="0" y="4069"/>
                  </a:lnTo>
                  <a:lnTo>
                    <a:pt x="2" y="4086"/>
                  </a:lnTo>
                  <a:lnTo>
                    <a:pt x="3" y="4105"/>
                  </a:lnTo>
                  <a:lnTo>
                    <a:pt x="9" y="4120"/>
                  </a:lnTo>
                  <a:lnTo>
                    <a:pt x="14" y="4137"/>
                  </a:lnTo>
                  <a:lnTo>
                    <a:pt x="22" y="4152"/>
                  </a:lnTo>
                  <a:lnTo>
                    <a:pt x="30" y="4165"/>
                  </a:lnTo>
                  <a:lnTo>
                    <a:pt x="41" y="4179"/>
                  </a:lnTo>
                  <a:lnTo>
                    <a:pt x="51" y="4192"/>
                  </a:lnTo>
                  <a:lnTo>
                    <a:pt x="64" y="4202"/>
                  </a:lnTo>
                  <a:lnTo>
                    <a:pt x="78" y="4212"/>
                  </a:lnTo>
                  <a:lnTo>
                    <a:pt x="91" y="4221"/>
                  </a:lnTo>
                  <a:lnTo>
                    <a:pt x="106" y="4229"/>
                  </a:lnTo>
                  <a:lnTo>
                    <a:pt x="121" y="4234"/>
                  </a:lnTo>
                  <a:lnTo>
                    <a:pt x="138" y="4239"/>
                  </a:lnTo>
                  <a:lnTo>
                    <a:pt x="155" y="4241"/>
                  </a:lnTo>
                  <a:lnTo>
                    <a:pt x="173" y="4243"/>
                  </a:lnTo>
                  <a:lnTo>
                    <a:pt x="5859" y="4243"/>
                  </a:lnTo>
                  <a:lnTo>
                    <a:pt x="5859" y="4243"/>
                  </a:lnTo>
                  <a:lnTo>
                    <a:pt x="5876" y="4241"/>
                  </a:lnTo>
                  <a:lnTo>
                    <a:pt x="5893" y="4239"/>
                  </a:lnTo>
                  <a:lnTo>
                    <a:pt x="5910" y="4234"/>
                  </a:lnTo>
                  <a:lnTo>
                    <a:pt x="5926" y="4229"/>
                  </a:lnTo>
                  <a:lnTo>
                    <a:pt x="5941" y="4221"/>
                  </a:lnTo>
                  <a:lnTo>
                    <a:pt x="5955" y="4212"/>
                  </a:lnTo>
                  <a:lnTo>
                    <a:pt x="5968" y="4202"/>
                  </a:lnTo>
                  <a:lnTo>
                    <a:pt x="5980" y="4192"/>
                  </a:lnTo>
                  <a:lnTo>
                    <a:pt x="5992" y="4179"/>
                  </a:lnTo>
                  <a:lnTo>
                    <a:pt x="6002" y="4165"/>
                  </a:lnTo>
                  <a:lnTo>
                    <a:pt x="6010" y="4152"/>
                  </a:lnTo>
                  <a:lnTo>
                    <a:pt x="6017" y="4137"/>
                  </a:lnTo>
                  <a:lnTo>
                    <a:pt x="6024" y="4120"/>
                  </a:lnTo>
                  <a:lnTo>
                    <a:pt x="6027" y="4105"/>
                  </a:lnTo>
                  <a:lnTo>
                    <a:pt x="6031" y="4086"/>
                  </a:lnTo>
                  <a:lnTo>
                    <a:pt x="6031" y="4069"/>
                  </a:lnTo>
                  <a:lnTo>
                    <a:pt x="6031" y="173"/>
                  </a:lnTo>
                  <a:lnTo>
                    <a:pt x="6031" y="173"/>
                  </a:lnTo>
                  <a:lnTo>
                    <a:pt x="6031" y="157"/>
                  </a:lnTo>
                  <a:lnTo>
                    <a:pt x="6027" y="138"/>
                  </a:lnTo>
                  <a:lnTo>
                    <a:pt x="6024" y="121"/>
                  </a:lnTo>
                  <a:lnTo>
                    <a:pt x="6017" y="106"/>
                  </a:lnTo>
                  <a:lnTo>
                    <a:pt x="6010" y="91"/>
                  </a:lnTo>
                  <a:lnTo>
                    <a:pt x="6002" y="77"/>
                  </a:lnTo>
                  <a:lnTo>
                    <a:pt x="5992" y="64"/>
                  </a:lnTo>
                  <a:lnTo>
                    <a:pt x="5980" y="51"/>
                  </a:lnTo>
                  <a:lnTo>
                    <a:pt x="5968" y="40"/>
                  </a:lnTo>
                  <a:lnTo>
                    <a:pt x="5955" y="30"/>
                  </a:lnTo>
                  <a:lnTo>
                    <a:pt x="5941" y="22"/>
                  </a:lnTo>
                  <a:lnTo>
                    <a:pt x="5926" y="14"/>
                  </a:lnTo>
                  <a:lnTo>
                    <a:pt x="5910" y="9"/>
                  </a:lnTo>
                  <a:lnTo>
                    <a:pt x="5893" y="3"/>
                  </a:lnTo>
                  <a:lnTo>
                    <a:pt x="5876" y="2"/>
                  </a:lnTo>
                  <a:lnTo>
                    <a:pt x="5859" y="0"/>
                  </a:lnTo>
                  <a:lnTo>
                    <a:pt x="58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25400" algn="ctr" rotWithShape="0">
                <a:prstClr val="black">
                  <a:alpha val="6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K2d" panose="00000500000000000000" pitchFamily="2" charset="-34"/>
              </a:endParaRPr>
            </a:p>
          </p:txBody>
        </p:sp>
        <p:sp>
          <p:nvSpPr>
            <p:cNvPr id="19" name="9Slide.vn 4">
              <a:extLst>
                <a:ext uri="{FF2B5EF4-FFF2-40B4-BE49-F238E27FC236}">
                  <a16:creationId xmlns:a16="http://schemas.microsoft.com/office/drawing/2014/main" id="{838BE831-98C4-4DA1-B95C-84B293ECE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50" y="6342063"/>
              <a:ext cx="9520238" cy="441325"/>
            </a:xfrm>
            <a:custGeom>
              <a:avLst/>
              <a:gdLst>
                <a:gd name="T0" fmla="*/ 156 w 5997"/>
                <a:gd name="T1" fmla="*/ 278 h 278"/>
                <a:gd name="T2" fmla="*/ 5842 w 5997"/>
                <a:gd name="T3" fmla="*/ 278 h 278"/>
                <a:gd name="T4" fmla="*/ 5842 w 5997"/>
                <a:gd name="T5" fmla="*/ 278 h 278"/>
                <a:gd name="T6" fmla="*/ 5857 w 5997"/>
                <a:gd name="T7" fmla="*/ 276 h 278"/>
                <a:gd name="T8" fmla="*/ 5872 w 5997"/>
                <a:gd name="T9" fmla="*/ 275 h 278"/>
                <a:gd name="T10" fmla="*/ 5887 w 5997"/>
                <a:gd name="T11" fmla="*/ 269 h 278"/>
                <a:gd name="T12" fmla="*/ 5903 w 5997"/>
                <a:gd name="T13" fmla="*/ 264 h 278"/>
                <a:gd name="T14" fmla="*/ 5916 w 5997"/>
                <a:gd name="T15" fmla="*/ 258 h 278"/>
                <a:gd name="T16" fmla="*/ 5928 w 5997"/>
                <a:gd name="T17" fmla="*/ 251 h 278"/>
                <a:gd name="T18" fmla="*/ 5941 w 5997"/>
                <a:gd name="T19" fmla="*/ 241 h 278"/>
                <a:gd name="T20" fmla="*/ 5951 w 5997"/>
                <a:gd name="T21" fmla="*/ 231 h 278"/>
                <a:gd name="T22" fmla="*/ 5962 w 5997"/>
                <a:gd name="T23" fmla="*/ 221 h 278"/>
                <a:gd name="T24" fmla="*/ 5970 w 5997"/>
                <a:gd name="T25" fmla="*/ 209 h 278"/>
                <a:gd name="T26" fmla="*/ 5978 w 5997"/>
                <a:gd name="T27" fmla="*/ 195 h 278"/>
                <a:gd name="T28" fmla="*/ 5985 w 5997"/>
                <a:gd name="T29" fmla="*/ 182 h 278"/>
                <a:gd name="T30" fmla="*/ 5990 w 5997"/>
                <a:gd name="T31" fmla="*/ 167 h 278"/>
                <a:gd name="T32" fmla="*/ 5993 w 5997"/>
                <a:gd name="T33" fmla="*/ 153 h 278"/>
                <a:gd name="T34" fmla="*/ 5997 w 5997"/>
                <a:gd name="T35" fmla="*/ 137 h 278"/>
                <a:gd name="T36" fmla="*/ 5997 w 5997"/>
                <a:gd name="T37" fmla="*/ 121 h 278"/>
                <a:gd name="T38" fmla="*/ 5997 w 5997"/>
                <a:gd name="T39" fmla="*/ 0 h 278"/>
                <a:gd name="T40" fmla="*/ 0 w 5997"/>
                <a:gd name="T41" fmla="*/ 0 h 278"/>
                <a:gd name="T42" fmla="*/ 0 w 5997"/>
                <a:gd name="T43" fmla="*/ 121 h 278"/>
                <a:gd name="T44" fmla="*/ 0 w 5997"/>
                <a:gd name="T45" fmla="*/ 121 h 278"/>
                <a:gd name="T46" fmla="*/ 2 w 5997"/>
                <a:gd name="T47" fmla="*/ 137 h 278"/>
                <a:gd name="T48" fmla="*/ 3 w 5997"/>
                <a:gd name="T49" fmla="*/ 153 h 278"/>
                <a:gd name="T50" fmla="*/ 8 w 5997"/>
                <a:gd name="T51" fmla="*/ 167 h 278"/>
                <a:gd name="T52" fmla="*/ 13 w 5997"/>
                <a:gd name="T53" fmla="*/ 182 h 278"/>
                <a:gd name="T54" fmla="*/ 20 w 5997"/>
                <a:gd name="T55" fmla="*/ 195 h 278"/>
                <a:gd name="T56" fmla="*/ 27 w 5997"/>
                <a:gd name="T57" fmla="*/ 209 h 278"/>
                <a:gd name="T58" fmla="*/ 37 w 5997"/>
                <a:gd name="T59" fmla="*/ 221 h 278"/>
                <a:gd name="T60" fmla="*/ 47 w 5997"/>
                <a:gd name="T61" fmla="*/ 231 h 278"/>
                <a:gd name="T62" fmla="*/ 57 w 5997"/>
                <a:gd name="T63" fmla="*/ 241 h 278"/>
                <a:gd name="T64" fmla="*/ 69 w 5997"/>
                <a:gd name="T65" fmla="*/ 251 h 278"/>
                <a:gd name="T66" fmla="*/ 82 w 5997"/>
                <a:gd name="T67" fmla="*/ 258 h 278"/>
                <a:gd name="T68" fmla="*/ 96 w 5997"/>
                <a:gd name="T69" fmla="*/ 264 h 278"/>
                <a:gd name="T70" fmla="*/ 109 w 5997"/>
                <a:gd name="T71" fmla="*/ 269 h 278"/>
                <a:gd name="T72" fmla="*/ 124 w 5997"/>
                <a:gd name="T73" fmla="*/ 275 h 278"/>
                <a:gd name="T74" fmla="*/ 141 w 5997"/>
                <a:gd name="T75" fmla="*/ 276 h 278"/>
                <a:gd name="T76" fmla="*/ 156 w 5997"/>
                <a:gd name="T77" fmla="*/ 278 h 278"/>
                <a:gd name="T78" fmla="*/ 156 w 5997"/>
                <a:gd name="T79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97" h="278">
                  <a:moveTo>
                    <a:pt x="156" y="278"/>
                  </a:moveTo>
                  <a:lnTo>
                    <a:pt x="5842" y="278"/>
                  </a:lnTo>
                  <a:lnTo>
                    <a:pt x="5842" y="278"/>
                  </a:lnTo>
                  <a:lnTo>
                    <a:pt x="5857" y="276"/>
                  </a:lnTo>
                  <a:lnTo>
                    <a:pt x="5872" y="275"/>
                  </a:lnTo>
                  <a:lnTo>
                    <a:pt x="5887" y="269"/>
                  </a:lnTo>
                  <a:lnTo>
                    <a:pt x="5903" y="264"/>
                  </a:lnTo>
                  <a:lnTo>
                    <a:pt x="5916" y="258"/>
                  </a:lnTo>
                  <a:lnTo>
                    <a:pt x="5928" y="251"/>
                  </a:lnTo>
                  <a:lnTo>
                    <a:pt x="5941" y="241"/>
                  </a:lnTo>
                  <a:lnTo>
                    <a:pt x="5951" y="231"/>
                  </a:lnTo>
                  <a:lnTo>
                    <a:pt x="5962" y="221"/>
                  </a:lnTo>
                  <a:lnTo>
                    <a:pt x="5970" y="209"/>
                  </a:lnTo>
                  <a:lnTo>
                    <a:pt x="5978" y="195"/>
                  </a:lnTo>
                  <a:lnTo>
                    <a:pt x="5985" y="182"/>
                  </a:lnTo>
                  <a:lnTo>
                    <a:pt x="5990" y="167"/>
                  </a:lnTo>
                  <a:lnTo>
                    <a:pt x="5993" y="153"/>
                  </a:lnTo>
                  <a:lnTo>
                    <a:pt x="5997" y="137"/>
                  </a:lnTo>
                  <a:lnTo>
                    <a:pt x="5997" y="121"/>
                  </a:lnTo>
                  <a:lnTo>
                    <a:pt x="5997" y="0"/>
                  </a:lnTo>
                  <a:lnTo>
                    <a:pt x="0" y="0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2" y="137"/>
                  </a:lnTo>
                  <a:lnTo>
                    <a:pt x="3" y="153"/>
                  </a:lnTo>
                  <a:lnTo>
                    <a:pt x="8" y="167"/>
                  </a:lnTo>
                  <a:lnTo>
                    <a:pt x="13" y="182"/>
                  </a:lnTo>
                  <a:lnTo>
                    <a:pt x="20" y="195"/>
                  </a:lnTo>
                  <a:lnTo>
                    <a:pt x="27" y="209"/>
                  </a:lnTo>
                  <a:lnTo>
                    <a:pt x="37" y="221"/>
                  </a:lnTo>
                  <a:lnTo>
                    <a:pt x="47" y="231"/>
                  </a:lnTo>
                  <a:lnTo>
                    <a:pt x="57" y="241"/>
                  </a:lnTo>
                  <a:lnTo>
                    <a:pt x="69" y="251"/>
                  </a:lnTo>
                  <a:lnTo>
                    <a:pt x="82" y="258"/>
                  </a:lnTo>
                  <a:lnTo>
                    <a:pt x="96" y="264"/>
                  </a:lnTo>
                  <a:lnTo>
                    <a:pt x="109" y="269"/>
                  </a:lnTo>
                  <a:lnTo>
                    <a:pt x="124" y="275"/>
                  </a:lnTo>
                  <a:lnTo>
                    <a:pt x="141" y="276"/>
                  </a:lnTo>
                  <a:lnTo>
                    <a:pt x="156" y="278"/>
                  </a:lnTo>
                  <a:lnTo>
                    <a:pt x="156" y="278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K2d" panose="00000500000000000000" pitchFamily="2" charset="-34"/>
              </a:endParaRPr>
            </a:p>
          </p:txBody>
        </p:sp>
        <p:sp>
          <p:nvSpPr>
            <p:cNvPr id="20" name="9Slide.vn 5">
              <a:extLst>
                <a:ext uri="{FF2B5EF4-FFF2-40B4-BE49-F238E27FC236}">
                  <a16:creationId xmlns:a16="http://schemas.microsoft.com/office/drawing/2014/main" id="{9441EC7C-061E-4558-9FF8-E9B0DA0F8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5288" y="533400"/>
              <a:ext cx="8897938" cy="5565775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K2d" panose="00000500000000000000" pitchFamily="2" charset="-34"/>
              </a:endParaRPr>
            </a:p>
          </p:txBody>
        </p:sp>
        <p:sp>
          <p:nvSpPr>
            <p:cNvPr id="21" name="9Slide.vn 6">
              <a:extLst>
                <a:ext uri="{FF2B5EF4-FFF2-40B4-BE49-F238E27FC236}">
                  <a16:creationId xmlns:a16="http://schemas.microsoft.com/office/drawing/2014/main" id="{F4AB6E09-791B-48E7-B2E0-4762432F7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8" y="6618288"/>
              <a:ext cx="11828463" cy="239713"/>
            </a:xfrm>
            <a:custGeom>
              <a:avLst/>
              <a:gdLst>
                <a:gd name="T0" fmla="*/ 7451 w 7451"/>
                <a:gd name="T1" fmla="*/ 0 h 151"/>
                <a:gd name="T2" fmla="*/ 4441 w 7451"/>
                <a:gd name="T3" fmla="*/ 1 h 151"/>
                <a:gd name="T4" fmla="*/ 4381 w 7451"/>
                <a:gd name="T5" fmla="*/ 35 h 151"/>
                <a:gd name="T6" fmla="*/ 3097 w 7451"/>
                <a:gd name="T7" fmla="*/ 35 h 151"/>
                <a:gd name="T8" fmla="*/ 3020 w 7451"/>
                <a:gd name="T9" fmla="*/ 1 h 151"/>
                <a:gd name="T10" fmla="*/ 0 w 7451"/>
                <a:gd name="T11" fmla="*/ 0 h 151"/>
                <a:gd name="T12" fmla="*/ 0 w 7451"/>
                <a:gd name="T13" fmla="*/ 35 h 151"/>
                <a:gd name="T14" fmla="*/ 0 w 7451"/>
                <a:gd name="T15" fmla="*/ 35 h 151"/>
                <a:gd name="T16" fmla="*/ 61 w 7451"/>
                <a:gd name="T17" fmla="*/ 53 h 151"/>
                <a:gd name="T18" fmla="*/ 98 w 7451"/>
                <a:gd name="T19" fmla="*/ 65 h 151"/>
                <a:gd name="T20" fmla="*/ 140 w 7451"/>
                <a:gd name="T21" fmla="*/ 75 h 151"/>
                <a:gd name="T22" fmla="*/ 140 w 7451"/>
                <a:gd name="T23" fmla="*/ 75 h 151"/>
                <a:gd name="T24" fmla="*/ 168 w 7451"/>
                <a:gd name="T25" fmla="*/ 82 h 151"/>
                <a:gd name="T26" fmla="*/ 216 w 7451"/>
                <a:gd name="T27" fmla="*/ 90 h 151"/>
                <a:gd name="T28" fmla="*/ 286 w 7451"/>
                <a:gd name="T29" fmla="*/ 102 h 151"/>
                <a:gd name="T30" fmla="*/ 384 w 7451"/>
                <a:gd name="T31" fmla="*/ 114 h 151"/>
                <a:gd name="T32" fmla="*/ 384 w 7451"/>
                <a:gd name="T33" fmla="*/ 114 h 151"/>
                <a:gd name="T34" fmla="*/ 438 w 7451"/>
                <a:gd name="T35" fmla="*/ 121 h 151"/>
                <a:gd name="T36" fmla="*/ 510 w 7451"/>
                <a:gd name="T37" fmla="*/ 127 h 151"/>
                <a:gd name="T38" fmla="*/ 601 w 7451"/>
                <a:gd name="T39" fmla="*/ 134 h 151"/>
                <a:gd name="T40" fmla="*/ 707 w 7451"/>
                <a:gd name="T41" fmla="*/ 141 h 151"/>
                <a:gd name="T42" fmla="*/ 707 w 7451"/>
                <a:gd name="T43" fmla="*/ 141 h 151"/>
                <a:gd name="T44" fmla="*/ 838 w 7451"/>
                <a:gd name="T45" fmla="*/ 146 h 151"/>
                <a:gd name="T46" fmla="*/ 924 w 7451"/>
                <a:gd name="T47" fmla="*/ 148 h 151"/>
                <a:gd name="T48" fmla="*/ 924 w 7451"/>
                <a:gd name="T49" fmla="*/ 148 h 151"/>
                <a:gd name="T50" fmla="*/ 1195 w 7451"/>
                <a:gd name="T51" fmla="*/ 149 h 151"/>
                <a:gd name="T52" fmla="*/ 1718 w 7451"/>
                <a:gd name="T53" fmla="*/ 151 h 151"/>
                <a:gd name="T54" fmla="*/ 3188 w 7451"/>
                <a:gd name="T55" fmla="*/ 151 h 151"/>
                <a:gd name="T56" fmla="*/ 5479 w 7451"/>
                <a:gd name="T57" fmla="*/ 149 h 151"/>
                <a:gd name="T58" fmla="*/ 5479 w 7451"/>
                <a:gd name="T59" fmla="*/ 149 h 151"/>
                <a:gd name="T60" fmla="*/ 5921 w 7451"/>
                <a:gd name="T61" fmla="*/ 151 h 151"/>
                <a:gd name="T62" fmla="*/ 6244 w 7451"/>
                <a:gd name="T63" fmla="*/ 151 h 151"/>
                <a:gd name="T64" fmla="*/ 6529 w 7451"/>
                <a:gd name="T65" fmla="*/ 148 h 151"/>
                <a:gd name="T66" fmla="*/ 6529 w 7451"/>
                <a:gd name="T67" fmla="*/ 148 h 151"/>
                <a:gd name="T68" fmla="*/ 6613 w 7451"/>
                <a:gd name="T69" fmla="*/ 146 h 151"/>
                <a:gd name="T70" fmla="*/ 6744 w 7451"/>
                <a:gd name="T71" fmla="*/ 141 h 151"/>
                <a:gd name="T72" fmla="*/ 6744 w 7451"/>
                <a:gd name="T73" fmla="*/ 141 h 151"/>
                <a:gd name="T74" fmla="*/ 6852 w 7451"/>
                <a:gd name="T75" fmla="*/ 134 h 151"/>
                <a:gd name="T76" fmla="*/ 6941 w 7451"/>
                <a:gd name="T77" fmla="*/ 127 h 151"/>
                <a:gd name="T78" fmla="*/ 7015 w 7451"/>
                <a:gd name="T79" fmla="*/ 121 h 151"/>
                <a:gd name="T80" fmla="*/ 7069 w 7451"/>
                <a:gd name="T81" fmla="*/ 114 h 151"/>
                <a:gd name="T82" fmla="*/ 7069 w 7451"/>
                <a:gd name="T83" fmla="*/ 114 h 151"/>
                <a:gd name="T84" fmla="*/ 7166 w 7451"/>
                <a:gd name="T85" fmla="*/ 102 h 151"/>
                <a:gd name="T86" fmla="*/ 7237 w 7451"/>
                <a:gd name="T87" fmla="*/ 90 h 151"/>
                <a:gd name="T88" fmla="*/ 7284 w 7451"/>
                <a:gd name="T89" fmla="*/ 82 h 151"/>
                <a:gd name="T90" fmla="*/ 7313 w 7451"/>
                <a:gd name="T91" fmla="*/ 75 h 151"/>
                <a:gd name="T92" fmla="*/ 7313 w 7451"/>
                <a:gd name="T93" fmla="*/ 75 h 151"/>
                <a:gd name="T94" fmla="*/ 7353 w 7451"/>
                <a:gd name="T95" fmla="*/ 65 h 151"/>
                <a:gd name="T96" fmla="*/ 7390 w 7451"/>
                <a:gd name="T97" fmla="*/ 53 h 151"/>
                <a:gd name="T98" fmla="*/ 7451 w 7451"/>
                <a:gd name="T99" fmla="*/ 35 h 151"/>
                <a:gd name="T100" fmla="*/ 7451 w 7451"/>
                <a:gd name="T10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451" h="151">
                  <a:moveTo>
                    <a:pt x="7451" y="0"/>
                  </a:moveTo>
                  <a:lnTo>
                    <a:pt x="4441" y="1"/>
                  </a:lnTo>
                  <a:lnTo>
                    <a:pt x="4381" y="35"/>
                  </a:lnTo>
                  <a:lnTo>
                    <a:pt x="3097" y="35"/>
                  </a:lnTo>
                  <a:lnTo>
                    <a:pt x="3020" y="1"/>
                  </a:ln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61" y="53"/>
                  </a:lnTo>
                  <a:lnTo>
                    <a:pt x="98" y="65"/>
                  </a:lnTo>
                  <a:lnTo>
                    <a:pt x="140" y="75"/>
                  </a:lnTo>
                  <a:lnTo>
                    <a:pt x="140" y="75"/>
                  </a:lnTo>
                  <a:lnTo>
                    <a:pt x="168" y="82"/>
                  </a:lnTo>
                  <a:lnTo>
                    <a:pt x="216" y="90"/>
                  </a:lnTo>
                  <a:lnTo>
                    <a:pt x="286" y="102"/>
                  </a:lnTo>
                  <a:lnTo>
                    <a:pt x="384" y="114"/>
                  </a:lnTo>
                  <a:lnTo>
                    <a:pt x="384" y="114"/>
                  </a:lnTo>
                  <a:lnTo>
                    <a:pt x="438" y="121"/>
                  </a:lnTo>
                  <a:lnTo>
                    <a:pt x="510" y="127"/>
                  </a:lnTo>
                  <a:lnTo>
                    <a:pt x="601" y="134"/>
                  </a:lnTo>
                  <a:lnTo>
                    <a:pt x="707" y="141"/>
                  </a:lnTo>
                  <a:lnTo>
                    <a:pt x="707" y="141"/>
                  </a:lnTo>
                  <a:lnTo>
                    <a:pt x="838" y="146"/>
                  </a:lnTo>
                  <a:lnTo>
                    <a:pt x="924" y="148"/>
                  </a:lnTo>
                  <a:lnTo>
                    <a:pt x="924" y="148"/>
                  </a:lnTo>
                  <a:lnTo>
                    <a:pt x="1195" y="149"/>
                  </a:lnTo>
                  <a:lnTo>
                    <a:pt x="1718" y="151"/>
                  </a:lnTo>
                  <a:lnTo>
                    <a:pt x="3188" y="151"/>
                  </a:lnTo>
                  <a:lnTo>
                    <a:pt x="5479" y="149"/>
                  </a:lnTo>
                  <a:lnTo>
                    <a:pt x="5479" y="149"/>
                  </a:lnTo>
                  <a:lnTo>
                    <a:pt x="5921" y="151"/>
                  </a:lnTo>
                  <a:lnTo>
                    <a:pt x="6244" y="151"/>
                  </a:lnTo>
                  <a:lnTo>
                    <a:pt x="6529" y="148"/>
                  </a:lnTo>
                  <a:lnTo>
                    <a:pt x="6529" y="148"/>
                  </a:lnTo>
                  <a:lnTo>
                    <a:pt x="6613" y="146"/>
                  </a:lnTo>
                  <a:lnTo>
                    <a:pt x="6744" y="141"/>
                  </a:lnTo>
                  <a:lnTo>
                    <a:pt x="6744" y="141"/>
                  </a:lnTo>
                  <a:lnTo>
                    <a:pt x="6852" y="134"/>
                  </a:lnTo>
                  <a:lnTo>
                    <a:pt x="6941" y="127"/>
                  </a:lnTo>
                  <a:lnTo>
                    <a:pt x="7015" y="121"/>
                  </a:lnTo>
                  <a:lnTo>
                    <a:pt x="7069" y="114"/>
                  </a:lnTo>
                  <a:lnTo>
                    <a:pt x="7069" y="114"/>
                  </a:lnTo>
                  <a:lnTo>
                    <a:pt x="7166" y="102"/>
                  </a:lnTo>
                  <a:lnTo>
                    <a:pt x="7237" y="90"/>
                  </a:lnTo>
                  <a:lnTo>
                    <a:pt x="7284" y="82"/>
                  </a:lnTo>
                  <a:lnTo>
                    <a:pt x="7313" y="75"/>
                  </a:lnTo>
                  <a:lnTo>
                    <a:pt x="7313" y="75"/>
                  </a:lnTo>
                  <a:lnTo>
                    <a:pt x="7353" y="65"/>
                  </a:lnTo>
                  <a:lnTo>
                    <a:pt x="7390" y="53"/>
                  </a:lnTo>
                  <a:lnTo>
                    <a:pt x="7451" y="35"/>
                  </a:lnTo>
                  <a:lnTo>
                    <a:pt x="7451" y="0"/>
                  </a:lnTo>
                  <a:close/>
                </a:path>
              </a:pathLst>
            </a:custGeom>
            <a:solidFill>
              <a:srgbClr val="A5A6A8"/>
            </a:solidFill>
            <a:ln>
              <a:noFill/>
            </a:ln>
            <a:effectLst>
              <a:innerShdw blurRad="114300">
                <a:prstClr val="black">
                  <a:alpha val="7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K2d" panose="00000500000000000000" pitchFamily="2" charset="-34"/>
              </a:endParaRPr>
            </a:p>
          </p:txBody>
        </p:sp>
        <p:sp>
          <p:nvSpPr>
            <p:cNvPr id="22" name="9Slide.vn 7">
              <a:extLst>
                <a:ext uri="{FF2B5EF4-FFF2-40B4-BE49-F238E27FC236}">
                  <a16:creationId xmlns:a16="http://schemas.microsoft.com/office/drawing/2014/main" id="{FF3498DC-8213-4932-9704-8122CCB4C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8" y="6618288"/>
              <a:ext cx="11828463" cy="55563"/>
            </a:xfrm>
            <a:custGeom>
              <a:avLst/>
              <a:gdLst>
                <a:gd name="T0" fmla="*/ 7451 w 7451"/>
                <a:gd name="T1" fmla="*/ 35 h 35"/>
                <a:gd name="T2" fmla="*/ 0 w 7451"/>
                <a:gd name="T3" fmla="*/ 35 h 35"/>
                <a:gd name="T4" fmla="*/ 0 w 7451"/>
                <a:gd name="T5" fmla="*/ 0 h 35"/>
                <a:gd name="T6" fmla="*/ 3020 w 7451"/>
                <a:gd name="T7" fmla="*/ 0 h 35"/>
                <a:gd name="T8" fmla="*/ 3047 w 7451"/>
                <a:gd name="T9" fmla="*/ 18 h 35"/>
                <a:gd name="T10" fmla="*/ 4413 w 7451"/>
                <a:gd name="T11" fmla="*/ 18 h 35"/>
                <a:gd name="T12" fmla="*/ 4441 w 7451"/>
                <a:gd name="T13" fmla="*/ 0 h 35"/>
                <a:gd name="T14" fmla="*/ 7451 w 7451"/>
                <a:gd name="T15" fmla="*/ 0 h 35"/>
                <a:gd name="T16" fmla="*/ 7451 w 7451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51" h="35">
                  <a:moveTo>
                    <a:pt x="7451" y="35"/>
                  </a:moveTo>
                  <a:lnTo>
                    <a:pt x="0" y="35"/>
                  </a:lnTo>
                  <a:lnTo>
                    <a:pt x="0" y="0"/>
                  </a:lnTo>
                  <a:lnTo>
                    <a:pt x="3020" y="0"/>
                  </a:lnTo>
                  <a:lnTo>
                    <a:pt x="3047" y="18"/>
                  </a:lnTo>
                  <a:lnTo>
                    <a:pt x="4413" y="18"/>
                  </a:lnTo>
                  <a:lnTo>
                    <a:pt x="4441" y="0"/>
                  </a:lnTo>
                  <a:lnTo>
                    <a:pt x="7451" y="0"/>
                  </a:lnTo>
                  <a:lnTo>
                    <a:pt x="7451" y="35"/>
                  </a:lnTo>
                  <a:close/>
                </a:path>
              </a:pathLst>
            </a:custGeom>
            <a:gradFill>
              <a:gsLst>
                <a:gs pos="0">
                  <a:srgbClr val="96999A">
                    <a:lumMod val="70000"/>
                  </a:srgbClr>
                </a:gs>
                <a:gs pos="3000">
                  <a:srgbClr val="96999A"/>
                </a:gs>
                <a:gs pos="100000">
                  <a:srgbClr val="96999A">
                    <a:lumMod val="70000"/>
                  </a:srgbClr>
                </a:gs>
                <a:gs pos="97000">
                  <a:srgbClr val="96999A"/>
                </a:gs>
                <a:gs pos="91000">
                  <a:srgbClr val="DFE0E1"/>
                </a:gs>
                <a:gs pos="9000">
                  <a:srgbClr val="DFE0E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K2d" panose="00000500000000000000" pitchFamily="2" charset="-34"/>
              </a:endParaRPr>
            </a:p>
          </p:txBody>
        </p:sp>
        <p:sp>
          <p:nvSpPr>
            <p:cNvPr id="23" name="9Slide.vn 8">
              <a:extLst>
                <a:ext uri="{FF2B5EF4-FFF2-40B4-BE49-F238E27FC236}">
                  <a16:creationId xmlns:a16="http://schemas.microsoft.com/office/drawing/2014/main" id="{344E556A-A4C9-4D98-B474-D2B99294D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750" y="6619875"/>
              <a:ext cx="2255838" cy="90488"/>
            </a:xfrm>
            <a:custGeom>
              <a:avLst/>
              <a:gdLst>
                <a:gd name="T0" fmla="*/ 1389 w 1421"/>
                <a:gd name="T1" fmla="*/ 2 h 57"/>
                <a:gd name="T2" fmla="*/ 32 w 1421"/>
                <a:gd name="T3" fmla="*/ 2 h 57"/>
                <a:gd name="T4" fmla="*/ 32 w 1421"/>
                <a:gd name="T5" fmla="*/ 2 h 57"/>
                <a:gd name="T6" fmla="*/ 17 w 1421"/>
                <a:gd name="T7" fmla="*/ 2 h 57"/>
                <a:gd name="T8" fmla="*/ 0 w 1421"/>
                <a:gd name="T9" fmla="*/ 0 h 57"/>
                <a:gd name="T10" fmla="*/ 0 w 1421"/>
                <a:gd name="T11" fmla="*/ 34 h 57"/>
                <a:gd name="T12" fmla="*/ 0 w 1421"/>
                <a:gd name="T13" fmla="*/ 34 h 57"/>
                <a:gd name="T14" fmla="*/ 20 w 1421"/>
                <a:gd name="T15" fmla="*/ 44 h 57"/>
                <a:gd name="T16" fmla="*/ 42 w 1421"/>
                <a:gd name="T17" fmla="*/ 51 h 57"/>
                <a:gd name="T18" fmla="*/ 64 w 1421"/>
                <a:gd name="T19" fmla="*/ 56 h 57"/>
                <a:gd name="T20" fmla="*/ 85 w 1421"/>
                <a:gd name="T21" fmla="*/ 57 h 57"/>
                <a:gd name="T22" fmla="*/ 1337 w 1421"/>
                <a:gd name="T23" fmla="*/ 57 h 57"/>
                <a:gd name="T24" fmla="*/ 1337 w 1421"/>
                <a:gd name="T25" fmla="*/ 57 h 57"/>
                <a:gd name="T26" fmla="*/ 1359 w 1421"/>
                <a:gd name="T27" fmla="*/ 56 h 57"/>
                <a:gd name="T28" fmla="*/ 1381 w 1421"/>
                <a:gd name="T29" fmla="*/ 51 h 57"/>
                <a:gd name="T30" fmla="*/ 1401 w 1421"/>
                <a:gd name="T31" fmla="*/ 44 h 57"/>
                <a:gd name="T32" fmla="*/ 1421 w 1421"/>
                <a:gd name="T33" fmla="*/ 34 h 57"/>
                <a:gd name="T34" fmla="*/ 1421 w 1421"/>
                <a:gd name="T35" fmla="*/ 0 h 57"/>
                <a:gd name="T36" fmla="*/ 1421 w 1421"/>
                <a:gd name="T37" fmla="*/ 0 h 57"/>
                <a:gd name="T38" fmla="*/ 1406 w 1421"/>
                <a:gd name="T39" fmla="*/ 2 h 57"/>
                <a:gd name="T40" fmla="*/ 1389 w 1421"/>
                <a:gd name="T41" fmla="*/ 2 h 57"/>
                <a:gd name="T42" fmla="*/ 1389 w 1421"/>
                <a:gd name="T43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21" h="57">
                  <a:moveTo>
                    <a:pt x="1389" y="2"/>
                  </a:moveTo>
                  <a:lnTo>
                    <a:pt x="32" y="2"/>
                  </a:lnTo>
                  <a:lnTo>
                    <a:pt x="32" y="2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0" y="44"/>
                  </a:lnTo>
                  <a:lnTo>
                    <a:pt x="42" y="51"/>
                  </a:lnTo>
                  <a:lnTo>
                    <a:pt x="64" y="56"/>
                  </a:lnTo>
                  <a:lnTo>
                    <a:pt x="85" y="57"/>
                  </a:lnTo>
                  <a:lnTo>
                    <a:pt x="1337" y="57"/>
                  </a:lnTo>
                  <a:lnTo>
                    <a:pt x="1337" y="57"/>
                  </a:lnTo>
                  <a:lnTo>
                    <a:pt x="1359" y="56"/>
                  </a:lnTo>
                  <a:lnTo>
                    <a:pt x="1381" y="51"/>
                  </a:lnTo>
                  <a:lnTo>
                    <a:pt x="1401" y="44"/>
                  </a:lnTo>
                  <a:lnTo>
                    <a:pt x="1421" y="34"/>
                  </a:lnTo>
                  <a:lnTo>
                    <a:pt x="1421" y="0"/>
                  </a:lnTo>
                  <a:lnTo>
                    <a:pt x="1421" y="0"/>
                  </a:lnTo>
                  <a:lnTo>
                    <a:pt x="1406" y="2"/>
                  </a:lnTo>
                  <a:lnTo>
                    <a:pt x="1389" y="2"/>
                  </a:lnTo>
                  <a:lnTo>
                    <a:pt x="1389" y="2"/>
                  </a:lnTo>
                  <a:close/>
                </a:path>
              </a:pathLst>
            </a:custGeom>
            <a:gradFill>
              <a:gsLst>
                <a:gs pos="0">
                  <a:srgbClr val="96999A">
                    <a:lumMod val="70000"/>
                  </a:srgbClr>
                </a:gs>
                <a:gs pos="3000">
                  <a:srgbClr val="96999A"/>
                </a:gs>
                <a:gs pos="100000">
                  <a:srgbClr val="96999A">
                    <a:lumMod val="70000"/>
                  </a:srgbClr>
                </a:gs>
                <a:gs pos="97000">
                  <a:srgbClr val="96999A"/>
                </a:gs>
                <a:gs pos="91000">
                  <a:srgbClr val="DFE0E1">
                    <a:lumMod val="95000"/>
                  </a:srgbClr>
                </a:gs>
                <a:gs pos="9000">
                  <a:srgbClr val="DFE0E1">
                    <a:lumMod val="95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0" i="0" dirty="0">
                <a:latin typeface="K2d" panose="00000500000000000000" pitchFamily="2" charset="-34"/>
              </a:endParaRPr>
            </a:p>
          </p:txBody>
        </p:sp>
      </p:grp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825291" y="1400175"/>
            <a:ext cx="5762625" cy="360045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514349" y="1773238"/>
            <a:ext cx="5153025" cy="1655762"/>
          </a:xfrm>
        </p:spPr>
        <p:txBody>
          <a:bodyPr anchor="b" anchorCtr="0">
            <a:noAutofit/>
          </a:bodyPr>
          <a:lstStyle>
            <a:lvl1pPr algn="l">
              <a:defRPr lang="en-US" sz="4000" b="1" kern="1200" dirty="0">
                <a:solidFill>
                  <a:srgbClr val="0070C0"/>
                </a:solidFill>
                <a:latin typeface="K2d" panose="00000500000000000000" pitchFamily="2" charset="-34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5" name="Subtitle 2"/>
          <p:cNvSpPr>
            <a:spLocks noGrp="1"/>
          </p:cNvSpPr>
          <p:nvPr>
            <p:ph type="subTitle" idx="1"/>
          </p:nvPr>
        </p:nvSpPr>
        <p:spPr>
          <a:xfrm>
            <a:off x="514348" y="3533774"/>
            <a:ext cx="5153026" cy="796491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K2d" panose="00000500000000000000" pitchFamily="2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32" name="Rectangle 31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4" name="Rectangle 33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40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41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42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8" name="TextBox 27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rgbClr val="00AFEF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rgbClr val="00AFEF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rgbClr val="00AFEF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30" name="TextBox 29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69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514349" y="1773238"/>
            <a:ext cx="5153025" cy="1655762"/>
          </a:xfrm>
        </p:spPr>
        <p:txBody>
          <a:bodyPr anchor="b" anchorCtr="0">
            <a:noAutofit/>
          </a:bodyPr>
          <a:lstStyle>
            <a:lvl1pPr algn="l">
              <a:defRPr lang="en-US" sz="4000" b="1" kern="1200" dirty="0">
                <a:solidFill>
                  <a:srgbClr val="0070C0"/>
                </a:solidFill>
                <a:latin typeface="K2d" panose="00000500000000000000" pitchFamily="2" charset="-34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5" name="Subtitle 2"/>
          <p:cNvSpPr>
            <a:spLocks noGrp="1"/>
          </p:cNvSpPr>
          <p:nvPr>
            <p:ph type="subTitle" idx="1"/>
          </p:nvPr>
        </p:nvSpPr>
        <p:spPr>
          <a:xfrm>
            <a:off x="514348" y="3533774"/>
            <a:ext cx="5153026" cy="796491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K2d" panose="00000500000000000000" pitchFamily="2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B96C117-0DD7-57D2-DF3E-3C0A174E03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123" y="1742120"/>
            <a:ext cx="3453753" cy="3402396"/>
          </a:xfrm>
          <a:prstGeom prst="rect">
            <a:avLst/>
          </a:prstGeom>
        </p:spPr>
      </p:pic>
      <p:pic>
        <p:nvPicPr>
          <p:cNvPr id="20" name="Picture 2" descr="Samsung Mobile Mockup Template Download on Pngtree | Mobile mockup, Samsung  mobile, Samsu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875" y="657226"/>
            <a:ext cx="4972049" cy="497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8305800" y="1057275"/>
            <a:ext cx="2095500" cy="4038600"/>
          </a:xfrm>
          <a:prstGeom prst="roundRect">
            <a:avLst>
              <a:gd name="adj" fmla="val 4741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5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36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2" name="TextBox 21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rgbClr val="00AFEF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rgbClr val="00AFEF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rgbClr val="00AFEF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26" name="TextBox 25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49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5B58D15-E021-9409-2BF6-38B866254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123" y="1742120"/>
            <a:ext cx="3453753" cy="3402396"/>
          </a:xfrm>
          <a:prstGeom prst="rect">
            <a:avLst/>
          </a:prstGeom>
        </p:spPr>
      </p:pic>
      <p:pic>
        <p:nvPicPr>
          <p:cNvPr id="2050" name="Picture 2" descr="Free HD mockup of Apple iPhone 13 (2021) in PNG and PSD image format with  transparent backgroun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6563" y="796924"/>
            <a:ext cx="23622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Picture Placeholder 1"/>
          <p:cNvSpPr>
            <a:spLocks noGrp="1"/>
          </p:cNvSpPr>
          <p:nvPr>
            <p:ph type="pic" sz="quarter" idx="15"/>
          </p:nvPr>
        </p:nvSpPr>
        <p:spPr>
          <a:xfrm>
            <a:off x="8471719" y="902148"/>
            <a:ext cx="2111887" cy="4573932"/>
          </a:xfrm>
          <a:custGeom>
            <a:avLst/>
            <a:gdLst>
              <a:gd name="connsiteX0" fmla="*/ 0 w 2111887"/>
              <a:gd name="connsiteY0" fmla="*/ 247217 h 4543425"/>
              <a:gd name="connsiteX1" fmla="*/ 247217 w 2111887"/>
              <a:gd name="connsiteY1" fmla="*/ 0 h 4543425"/>
              <a:gd name="connsiteX2" fmla="*/ 1864670 w 2111887"/>
              <a:gd name="connsiteY2" fmla="*/ 0 h 4543425"/>
              <a:gd name="connsiteX3" fmla="*/ 2111887 w 2111887"/>
              <a:gd name="connsiteY3" fmla="*/ 247217 h 4543425"/>
              <a:gd name="connsiteX4" fmla="*/ 2111887 w 2111887"/>
              <a:gd name="connsiteY4" fmla="*/ 4296208 h 4543425"/>
              <a:gd name="connsiteX5" fmla="*/ 1864670 w 2111887"/>
              <a:gd name="connsiteY5" fmla="*/ 4543425 h 4543425"/>
              <a:gd name="connsiteX6" fmla="*/ 247217 w 2111887"/>
              <a:gd name="connsiteY6" fmla="*/ 4543425 h 4543425"/>
              <a:gd name="connsiteX7" fmla="*/ 0 w 2111887"/>
              <a:gd name="connsiteY7" fmla="*/ 4296208 h 4543425"/>
              <a:gd name="connsiteX8" fmla="*/ 0 w 2111887"/>
              <a:gd name="connsiteY8" fmla="*/ 247217 h 4543425"/>
              <a:gd name="connsiteX0" fmla="*/ 0 w 2111887"/>
              <a:gd name="connsiteY0" fmla="*/ 247221 h 4543429"/>
              <a:gd name="connsiteX1" fmla="*/ 247217 w 2111887"/>
              <a:gd name="connsiteY1" fmla="*/ 4 h 4543429"/>
              <a:gd name="connsiteX2" fmla="*/ 1103287 w 2111887"/>
              <a:gd name="connsiteY2" fmla="*/ 100016 h 4543429"/>
              <a:gd name="connsiteX3" fmla="*/ 1864670 w 2111887"/>
              <a:gd name="connsiteY3" fmla="*/ 4 h 4543429"/>
              <a:gd name="connsiteX4" fmla="*/ 2111887 w 2111887"/>
              <a:gd name="connsiteY4" fmla="*/ 247221 h 4543429"/>
              <a:gd name="connsiteX5" fmla="*/ 2111887 w 2111887"/>
              <a:gd name="connsiteY5" fmla="*/ 4296212 h 4543429"/>
              <a:gd name="connsiteX6" fmla="*/ 1864670 w 2111887"/>
              <a:gd name="connsiteY6" fmla="*/ 4543429 h 4543429"/>
              <a:gd name="connsiteX7" fmla="*/ 247217 w 2111887"/>
              <a:gd name="connsiteY7" fmla="*/ 4543429 h 4543429"/>
              <a:gd name="connsiteX8" fmla="*/ 0 w 2111887"/>
              <a:gd name="connsiteY8" fmla="*/ 4296212 h 4543429"/>
              <a:gd name="connsiteX9" fmla="*/ 0 w 2111887"/>
              <a:gd name="connsiteY9" fmla="*/ 247221 h 4543429"/>
              <a:gd name="connsiteX0" fmla="*/ 0 w 2111887"/>
              <a:gd name="connsiteY0" fmla="*/ 264906 h 4561114"/>
              <a:gd name="connsiteX1" fmla="*/ 247217 w 2111887"/>
              <a:gd name="connsiteY1" fmla="*/ 17689 h 4561114"/>
              <a:gd name="connsiteX2" fmla="*/ 665137 w 2111887"/>
              <a:gd name="connsiteY2" fmla="*/ 22451 h 4561114"/>
              <a:gd name="connsiteX3" fmla="*/ 1103287 w 2111887"/>
              <a:gd name="connsiteY3" fmla="*/ 117701 h 4561114"/>
              <a:gd name="connsiteX4" fmla="*/ 1864670 w 2111887"/>
              <a:gd name="connsiteY4" fmla="*/ 17689 h 4561114"/>
              <a:gd name="connsiteX5" fmla="*/ 2111887 w 2111887"/>
              <a:gd name="connsiteY5" fmla="*/ 264906 h 4561114"/>
              <a:gd name="connsiteX6" fmla="*/ 2111887 w 2111887"/>
              <a:gd name="connsiteY6" fmla="*/ 4313897 h 4561114"/>
              <a:gd name="connsiteX7" fmla="*/ 1864670 w 2111887"/>
              <a:gd name="connsiteY7" fmla="*/ 4561114 h 4561114"/>
              <a:gd name="connsiteX8" fmla="*/ 247217 w 2111887"/>
              <a:gd name="connsiteY8" fmla="*/ 4561114 h 4561114"/>
              <a:gd name="connsiteX9" fmla="*/ 0 w 2111887"/>
              <a:gd name="connsiteY9" fmla="*/ 4313897 h 4561114"/>
              <a:gd name="connsiteX10" fmla="*/ 0 w 2111887"/>
              <a:gd name="connsiteY10" fmla="*/ 264906 h 4561114"/>
              <a:gd name="connsiteX0" fmla="*/ 0 w 2111887"/>
              <a:gd name="connsiteY0" fmla="*/ 269676 h 4565884"/>
              <a:gd name="connsiteX1" fmla="*/ 247217 w 2111887"/>
              <a:gd name="connsiteY1" fmla="*/ 22459 h 4565884"/>
              <a:gd name="connsiteX2" fmla="*/ 612749 w 2111887"/>
              <a:gd name="connsiteY2" fmla="*/ 15315 h 4565884"/>
              <a:gd name="connsiteX3" fmla="*/ 1103287 w 2111887"/>
              <a:gd name="connsiteY3" fmla="*/ 122471 h 4565884"/>
              <a:gd name="connsiteX4" fmla="*/ 1864670 w 2111887"/>
              <a:gd name="connsiteY4" fmla="*/ 22459 h 4565884"/>
              <a:gd name="connsiteX5" fmla="*/ 2111887 w 2111887"/>
              <a:gd name="connsiteY5" fmla="*/ 269676 h 4565884"/>
              <a:gd name="connsiteX6" fmla="*/ 2111887 w 2111887"/>
              <a:gd name="connsiteY6" fmla="*/ 4318667 h 4565884"/>
              <a:gd name="connsiteX7" fmla="*/ 1864670 w 2111887"/>
              <a:gd name="connsiteY7" fmla="*/ 4565884 h 4565884"/>
              <a:gd name="connsiteX8" fmla="*/ 247217 w 2111887"/>
              <a:gd name="connsiteY8" fmla="*/ 4565884 h 4565884"/>
              <a:gd name="connsiteX9" fmla="*/ 0 w 2111887"/>
              <a:gd name="connsiteY9" fmla="*/ 4318667 h 4565884"/>
              <a:gd name="connsiteX10" fmla="*/ 0 w 2111887"/>
              <a:gd name="connsiteY10" fmla="*/ 269676 h 4565884"/>
              <a:gd name="connsiteX0" fmla="*/ 0 w 2111887"/>
              <a:gd name="connsiteY0" fmla="*/ 275247 h 4571455"/>
              <a:gd name="connsiteX1" fmla="*/ 247217 w 2111887"/>
              <a:gd name="connsiteY1" fmla="*/ 18505 h 4571455"/>
              <a:gd name="connsiteX2" fmla="*/ 612749 w 2111887"/>
              <a:gd name="connsiteY2" fmla="*/ 20886 h 4571455"/>
              <a:gd name="connsiteX3" fmla="*/ 1103287 w 2111887"/>
              <a:gd name="connsiteY3" fmla="*/ 128042 h 4571455"/>
              <a:gd name="connsiteX4" fmla="*/ 1864670 w 2111887"/>
              <a:gd name="connsiteY4" fmla="*/ 28030 h 4571455"/>
              <a:gd name="connsiteX5" fmla="*/ 2111887 w 2111887"/>
              <a:gd name="connsiteY5" fmla="*/ 275247 h 4571455"/>
              <a:gd name="connsiteX6" fmla="*/ 2111887 w 2111887"/>
              <a:gd name="connsiteY6" fmla="*/ 4324238 h 4571455"/>
              <a:gd name="connsiteX7" fmla="*/ 1864670 w 2111887"/>
              <a:gd name="connsiteY7" fmla="*/ 4571455 h 4571455"/>
              <a:gd name="connsiteX8" fmla="*/ 247217 w 2111887"/>
              <a:gd name="connsiteY8" fmla="*/ 4571455 h 4571455"/>
              <a:gd name="connsiteX9" fmla="*/ 0 w 2111887"/>
              <a:gd name="connsiteY9" fmla="*/ 4324238 h 4571455"/>
              <a:gd name="connsiteX10" fmla="*/ 0 w 2111887"/>
              <a:gd name="connsiteY10" fmla="*/ 275247 h 4571455"/>
              <a:gd name="connsiteX0" fmla="*/ 0 w 2111887"/>
              <a:gd name="connsiteY0" fmla="*/ 268247 h 4564455"/>
              <a:gd name="connsiteX1" fmla="*/ 247217 w 2111887"/>
              <a:gd name="connsiteY1" fmla="*/ 11505 h 4564455"/>
              <a:gd name="connsiteX2" fmla="*/ 612749 w 2111887"/>
              <a:gd name="connsiteY2" fmla="*/ 13886 h 4564455"/>
              <a:gd name="connsiteX3" fmla="*/ 1103287 w 2111887"/>
              <a:gd name="connsiteY3" fmla="*/ 121042 h 4564455"/>
              <a:gd name="connsiteX4" fmla="*/ 1864670 w 2111887"/>
              <a:gd name="connsiteY4" fmla="*/ 21030 h 4564455"/>
              <a:gd name="connsiteX5" fmla="*/ 2111887 w 2111887"/>
              <a:gd name="connsiteY5" fmla="*/ 268247 h 4564455"/>
              <a:gd name="connsiteX6" fmla="*/ 2111887 w 2111887"/>
              <a:gd name="connsiteY6" fmla="*/ 4317238 h 4564455"/>
              <a:gd name="connsiteX7" fmla="*/ 1864670 w 2111887"/>
              <a:gd name="connsiteY7" fmla="*/ 4564455 h 4564455"/>
              <a:gd name="connsiteX8" fmla="*/ 247217 w 2111887"/>
              <a:gd name="connsiteY8" fmla="*/ 4564455 h 4564455"/>
              <a:gd name="connsiteX9" fmla="*/ 0 w 2111887"/>
              <a:gd name="connsiteY9" fmla="*/ 4317238 h 4564455"/>
              <a:gd name="connsiteX10" fmla="*/ 0 w 2111887"/>
              <a:gd name="connsiteY10" fmla="*/ 268247 h 4564455"/>
              <a:gd name="connsiteX0" fmla="*/ 0 w 2111887"/>
              <a:gd name="connsiteY0" fmla="*/ 268247 h 4564455"/>
              <a:gd name="connsiteX1" fmla="*/ 247217 w 2111887"/>
              <a:gd name="connsiteY1" fmla="*/ 11505 h 4564455"/>
              <a:gd name="connsiteX2" fmla="*/ 612749 w 2111887"/>
              <a:gd name="connsiteY2" fmla="*/ 13886 h 4564455"/>
              <a:gd name="connsiteX3" fmla="*/ 784200 w 2111887"/>
              <a:gd name="connsiteY3" fmla="*/ 59130 h 4564455"/>
              <a:gd name="connsiteX4" fmla="*/ 1103287 w 2111887"/>
              <a:gd name="connsiteY4" fmla="*/ 121042 h 4564455"/>
              <a:gd name="connsiteX5" fmla="*/ 1864670 w 2111887"/>
              <a:gd name="connsiteY5" fmla="*/ 21030 h 4564455"/>
              <a:gd name="connsiteX6" fmla="*/ 2111887 w 2111887"/>
              <a:gd name="connsiteY6" fmla="*/ 268247 h 4564455"/>
              <a:gd name="connsiteX7" fmla="*/ 2111887 w 2111887"/>
              <a:gd name="connsiteY7" fmla="*/ 4317238 h 4564455"/>
              <a:gd name="connsiteX8" fmla="*/ 1864670 w 2111887"/>
              <a:gd name="connsiteY8" fmla="*/ 4564455 h 4564455"/>
              <a:gd name="connsiteX9" fmla="*/ 247217 w 2111887"/>
              <a:gd name="connsiteY9" fmla="*/ 4564455 h 4564455"/>
              <a:gd name="connsiteX10" fmla="*/ 0 w 2111887"/>
              <a:gd name="connsiteY10" fmla="*/ 4317238 h 4564455"/>
              <a:gd name="connsiteX11" fmla="*/ 0 w 2111887"/>
              <a:gd name="connsiteY11" fmla="*/ 268247 h 4564455"/>
              <a:gd name="connsiteX0" fmla="*/ 0 w 2111887"/>
              <a:gd name="connsiteY0" fmla="*/ 268247 h 4564455"/>
              <a:gd name="connsiteX1" fmla="*/ 247217 w 2111887"/>
              <a:gd name="connsiteY1" fmla="*/ 11505 h 4564455"/>
              <a:gd name="connsiteX2" fmla="*/ 612749 w 2111887"/>
              <a:gd name="connsiteY2" fmla="*/ 13886 h 4564455"/>
              <a:gd name="connsiteX3" fmla="*/ 691331 w 2111887"/>
              <a:gd name="connsiteY3" fmla="*/ 101992 h 4564455"/>
              <a:gd name="connsiteX4" fmla="*/ 1103287 w 2111887"/>
              <a:gd name="connsiteY4" fmla="*/ 121042 h 4564455"/>
              <a:gd name="connsiteX5" fmla="*/ 1864670 w 2111887"/>
              <a:gd name="connsiteY5" fmla="*/ 21030 h 4564455"/>
              <a:gd name="connsiteX6" fmla="*/ 2111887 w 2111887"/>
              <a:gd name="connsiteY6" fmla="*/ 268247 h 4564455"/>
              <a:gd name="connsiteX7" fmla="*/ 2111887 w 2111887"/>
              <a:gd name="connsiteY7" fmla="*/ 4317238 h 4564455"/>
              <a:gd name="connsiteX8" fmla="*/ 1864670 w 2111887"/>
              <a:gd name="connsiteY8" fmla="*/ 4564455 h 4564455"/>
              <a:gd name="connsiteX9" fmla="*/ 247217 w 2111887"/>
              <a:gd name="connsiteY9" fmla="*/ 4564455 h 4564455"/>
              <a:gd name="connsiteX10" fmla="*/ 0 w 2111887"/>
              <a:gd name="connsiteY10" fmla="*/ 4317238 h 4564455"/>
              <a:gd name="connsiteX11" fmla="*/ 0 w 2111887"/>
              <a:gd name="connsiteY11" fmla="*/ 268247 h 4564455"/>
              <a:gd name="connsiteX0" fmla="*/ 0 w 2111887"/>
              <a:gd name="connsiteY0" fmla="*/ 268247 h 4564455"/>
              <a:gd name="connsiteX1" fmla="*/ 247217 w 2111887"/>
              <a:gd name="connsiteY1" fmla="*/ 11505 h 4564455"/>
              <a:gd name="connsiteX2" fmla="*/ 612749 w 2111887"/>
              <a:gd name="connsiteY2" fmla="*/ 13886 h 4564455"/>
              <a:gd name="connsiteX3" fmla="*/ 691331 w 2111887"/>
              <a:gd name="connsiteY3" fmla="*/ 101992 h 4564455"/>
              <a:gd name="connsiteX4" fmla="*/ 1103287 w 2111887"/>
              <a:gd name="connsiteY4" fmla="*/ 121042 h 4564455"/>
              <a:gd name="connsiteX5" fmla="*/ 1453331 w 2111887"/>
              <a:gd name="connsiteY5" fmla="*/ 123424 h 4564455"/>
              <a:gd name="connsiteX6" fmla="*/ 1864670 w 2111887"/>
              <a:gd name="connsiteY6" fmla="*/ 21030 h 4564455"/>
              <a:gd name="connsiteX7" fmla="*/ 2111887 w 2111887"/>
              <a:gd name="connsiteY7" fmla="*/ 268247 h 4564455"/>
              <a:gd name="connsiteX8" fmla="*/ 2111887 w 2111887"/>
              <a:gd name="connsiteY8" fmla="*/ 4317238 h 4564455"/>
              <a:gd name="connsiteX9" fmla="*/ 1864670 w 2111887"/>
              <a:gd name="connsiteY9" fmla="*/ 4564455 h 4564455"/>
              <a:gd name="connsiteX10" fmla="*/ 247217 w 2111887"/>
              <a:gd name="connsiteY10" fmla="*/ 4564455 h 4564455"/>
              <a:gd name="connsiteX11" fmla="*/ 0 w 2111887"/>
              <a:gd name="connsiteY11" fmla="*/ 4317238 h 4564455"/>
              <a:gd name="connsiteX12" fmla="*/ 0 w 2111887"/>
              <a:gd name="connsiteY12" fmla="*/ 268247 h 4564455"/>
              <a:gd name="connsiteX0" fmla="*/ 0 w 2111887"/>
              <a:gd name="connsiteY0" fmla="*/ 268247 h 4564455"/>
              <a:gd name="connsiteX1" fmla="*/ 247217 w 2111887"/>
              <a:gd name="connsiteY1" fmla="*/ 11505 h 4564455"/>
              <a:gd name="connsiteX2" fmla="*/ 612749 w 2111887"/>
              <a:gd name="connsiteY2" fmla="*/ 13886 h 4564455"/>
              <a:gd name="connsiteX3" fmla="*/ 691331 w 2111887"/>
              <a:gd name="connsiteY3" fmla="*/ 101992 h 4564455"/>
              <a:gd name="connsiteX4" fmla="*/ 1103287 w 2111887"/>
              <a:gd name="connsiteY4" fmla="*/ 121042 h 4564455"/>
              <a:gd name="connsiteX5" fmla="*/ 1453331 w 2111887"/>
              <a:gd name="connsiteY5" fmla="*/ 123424 h 4564455"/>
              <a:gd name="connsiteX6" fmla="*/ 1600969 w 2111887"/>
              <a:gd name="connsiteY6" fmla="*/ 73418 h 4564455"/>
              <a:gd name="connsiteX7" fmla="*/ 1864670 w 2111887"/>
              <a:gd name="connsiteY7" fmla="*/ 21030 h 4564455"/>
              <a:gd name="connsiteX8" fmla="*/ 2111887 w 2111887"/>
              <a:gd name="connsiteY8" fmla="*/ 268247 h 4564455"/>
              <a:gd name="connsiteX9" fmla="*/ 2111887 w 2111887"/>
              <a:gd name="connsiteY9" fmla="*/ 4317238 h 4564455"/>
              <a:gd name="connsiteX10" fmla="*/ 1864670 w 2111887"/>
              <a:gd name="connsiteY10" fmla="*/ 4564455 h 4564455"/>
              <a:gd name="connsiteX11" fmla="*/ 247217 w 2111887"/>
              <a:gd name="connsiteY11" fmla="*/ 4564455 h 4564455"/>
              <a:gd name="connsiteX12" fmla="*/ 0 w 2111887"/>
              <a:gd name="connsiteY12" fmla="*/ 4317238 h 4564455"/>
              <a:gd name="connsiteX13" fmla="*/ 0 w 2111887"/>
              <a:gd name="connsiteY13" fmla="*/ 268247 h 4564455"/>
              <a:gd name="connsiteX0" fmla="*/ 0 w 2111887"/>
              <a:gd name="connsiteY0" fmla="*/ 271881 h 4568089"/>
              <a:gd name="connsiteX1" fmla="*/ 247217 w 2111887"/>
              <a:gd name="connsiteY1" fmla="*/ 15139 h 4568089"/>
              <a:gd name="connsiteX2" fmla="*/ 612749 w 2111887"/>
              <a:gd name="connsiteY2" fmla="*/ 17520 h 4568089"/>
              <a:gd name="connsiteX3" fmla="*/ 691331 w 2111887"/>
              <a:gd name="connsiteY3" fmla="*/ 105626 h 4568089"/>
              <a:gd name="connsiteX4" fmla="*/ 1103287 w 2111887"/>
              <a:gd name="connsiteY4" fmla="*/ 124676 h 4568089"/>
              <a:gd name="connsiteX5" fmla="*/ 1453331 w 2111887"/>
              <a:gd name="connsiteY5" fmla="*/ 127058 h 4568089"/>
              <a:gd name="connsiteX6" fmla="*/ 1520006 w 2111887"/>
              <a:gd name="connsiteY6" fmla="*/ 12758 h 4568089"/>
              <a:gd name="connsiteX7" fmla="*/ 1864670 w 2111887"/>
              <a:gd name="connsiteY7" fmla="*/ 24664 h 4568089"/>
              <a:gd name="connsiteX8" fmla="*/ 2111887 w 2111887"/>
              <a:gd name="connsiteY8" fmla="*/ 271881 h 4568089"/>
              <a:gd name="connsiteX9" fmla="*/ 2111887 w 2111887"/>
              <a:gd name="connsiteY9" fmla="*/ 4320872 h 4568089"/>
              <a:gd name="connsiteX10" fmla="*/ 1864670 w 2111887"/>
              <a:gd name="connsiteY10" fmla="*/ 4568089 h 4568089"/>
              <a:gd name="connsiteX11" fmla="*/ 247217 w 2111887"/>
              <a:gd name="connsiteY11" fmla="*/ 4568089 h 4568089"/>
              <a:gd name="connsiteX12" fmla="*/ 0 w 2111887"/>
              <a:gd name="connsiteY12" fmla="*/ 4320872 h 4568089"/>
              <a:gd name="connsiteX13" fmla="*/ 0 w 2111887"/>
              <a:gd name="connsiteY13" fmla="*/ 271881 h 4568089"/>
              <a:gd name="connsiteX0" fmla="*/ 0 w 2111887"/>
              <a:gd name="connsiteY0" fmla="*/ 272962 h 4569170"/>
              <a:gd name="connsiteX1" fmla="*/ 247217 w 2111887"/>
              <a:gd name="connsiteY1" fmla="*/ 16220 h 4569170"/>
              <a:gd name="connsiteX2" fmla="*/ 612749 w 2111887"/>
              <a:gd name="connsiteY2" fmla="*/ 18601 h 4569170"/>
              <a:gd name="connsiteX3" fmla="*/ 691331 w 2111887"/>
              <a:gd name="connsiteY3" fmla="*/ 106707 h 4569170"/>
              <a:gd name="connsiteX4" fmla="*/ 1103287 w 2111887"/>
              <a:gd name="connsiteY4" fmla="*/ 125757 h 4569170"/>
              <a:gd name="connsiteX5" fmla="*/ 1453331 w 2111887"/>
              <a:gd name="connsiteY5" fmla="*/ 128139 h 4569170"/>
              <a:gd name="connsiteX6" fmla="*/ 1520006 w 2111887"/>
              <a:gd name="connsiteY6" fmla="*/ 13839 h 4569170"/>
              <a:gd name="connsiteX7" fmla="*/ 1888482 w 2111887"/>
              <a:gd name="connsiteY7" fmla="*/ 23364 h 4569170"/>
              <a:gd name="connsiteX8" fmla="*/ 2111887 w 2111887"/>
              <a:gd name="connsiteY8" fmla="*/ 272962 h 4569170"/>
              <a:gd name="connsiteX9" fmla="*/ 2111887 w 2111887"/>
              <a:gd name="connsiteY9" fmla="*/ 4321953 h 4569170"/>
              <a:gd name="connsiteX10" fmla="*/ 1864670 w 2111887"/>
              <a:gd name="connsiteY10" fmla="*/ 4569170 h 4569170"/>
              <a:gd name="connsiteX11" fmla="*/ 247217 w 2111887"/>
              <a:gd name="connsiteY11" fmla="*/ 4569170 h 4569170"/>
              <a:gd name="connsiteX12" fmla="*/ 0 w 2111887"/>
              <a:gd name="connsiteY12" fmla="*/ 4321953 h 4569170"/>
              <a:gd name="connsiteX13" fmla="*/ 0 w 2111887"/>
              <a:gd name="connsiteY13" fmla="*/ 272962 h 4569170"/>
              <a:gd name="connsiteX0" fmla="*/ 0 w 2111887"/>
              <a:gd name="connsiteY0" fmla="*/ 272962 h 4569170"/>
              <a:gd name="connsiteX1" fmla="*/ 247217 w 2111887"/>
              <a:gd name="connsiteY1" fmla="*/ 16220 h 4569170"/>
              <a:gd name="connsiteX2" fmla="*/ 612749 w 2111887"/>
              <a:gd name="connsiteY2" fmla="*/ 18601 h 4569170"/>
              <a:gd name="connsiteX3" fmla="*/ 693712 w 2111887"/>
              <a:gd name="connsiteY3" fmla="*/ 118613 h 4569170"/>
              <a:gd name="connsiteX4" fmla="*/ 1103287 w 2111887"/>
              <a:gd name="connsiteY4" fmla="*/ 125757 h 4569170"/>
              <a:gd name="connsiteX5" fmla="*/ 1453331 w 2111887"/>
              <a:gd name="connsiteY5" fmla="*/ 128139 h 4569170"/>
              <a:gd name="connsiteX6" fmla="*/ 1520006 w 2111887"/>
              <a:gd name="connsiteY6" fmla="*/ 13839 h 4569170"/>
              <a:gd name="connsiteX7" fmla="*/ 1888482 w 2111887"/>
              <a:gd name="connsiteY7" fmla="*/ 23364 h 4569170"/>
              <a:gd name="connsiteX8" fmla="*/ 2111887 w 2111887"/>
              <a:gd name="connsiteY8" fmla="*/ 272962 h 4569170"/>
              <a:gd name="connsiteX9" fmla="*/ 2111887 w 2111887"/>
              <a:gd name="connsiteY9" fmla="*/ 4321953 h 4569170"/>
              <a:gd name="connsiteX10" fmla="*/ 1864670 w 2111887"/>
              <a:gd name="connsiteY10" fmla="*/ 4569170 h 4569170"/>
              <a:gd name="connsiteX11" fmla="*/ 247217 w 2111887"/>
              <a:gd name="connsiteY11" fmla="*/ 4569170 h 4569170"/>
              <a:gd name="connsiteX12" fmla="*/ 0 w 2111887"/>
              <a:gd name="connsiteY12" fmla="*/ 4321953 h 4569170"/>
              <a:gd name="connsiteX13" fmla="*/ 0 w 2111887"/>
              <a:gd name="connsiteY13" fmla="*/ 272962 h 4569170"/>
              <a:gd name="connsiteX0" fmla="*/ 0 w 2111887"/>
              <a:gd name="connsiteY0" fmla="*/ 272962 h 4569170"/>
              <a:gd name="connsiteX1" fmla="*/ 247217 w 2111887"/>
              <a:gd name="connsiteY1" fmla="*/ 16220 h 4569170"/>
              <a:gd name="connsiteX2" fmla="*/ 598462 w 2111887"/>
              <a:gd name="connsiteY2" fmla="*/ 16220 h 4569170"/>
              <a:gd name="connsiteX3" fmla="*/ 693712 w 2111887"/>
              <a:gd name="connsiteY3" fmla="*/ 118613 h 4569170"/>
              <a:gd name="connsiteX4" fmla="*/ 1103287 w 2111887"/>
              <a:gd name="connsiteY4" fmla="*/ 125757 h 4569170"/>
              <a:gd name="connsiteX5" fmla="*/ 1453331 w 2111887"/>
              <a:gd name="connsiteY5" fmla="*/ 128139 h 4569170"/>
              <a:gd name="connsiteX6" fmla="*/ 1520006 w 2111887"/>
              <a:gd name="connsiteY6" fmla="*/ 13839 h 4569170"/>
              <a:gd name="connsiteX7" fmla="*/ 1888482 w 2111887"/>
              <a:gd name="connsiteY7" fmla="*/ 23364 h 4569170"/>
              <a:gd name="connsiteX8" fmla="*/ 2111887 w 2111887"/>
              <a:gd name="connsiteY8" fmla="*/ 272962 h 4569170"/>
              <a:gd name="connsiteX9" fmla="*/ 2111887 w 2111887"/>
              <a:gd name="connsiteY9" fmla="*/ 4321953 h 4569170"/>
              <a:gd name="connsiteX10" fmla="*/ 1864670 w 2111887"/>
              <a:gd name="connsiteY10" fmla="*/ 4569170 h 4569170"/>
              <a:gd name="connsiteX11" fmla="*/ 247217 w 2111887"/>
              <a:gd name="connsiteY11" fmla="*/ 4569170 h 4569170"/>
              <a:gd name="connsiteX12" fmla="*/ 0 w 2111887"/>
              <a:gd name="connsiteY12" fmla="*/ 4321953 h 4569170"/>
              <a:gd name="connsiteX13" fmla="*/ 0 w 2111887"/>
              <a:gd name="connsiteY13" fmla="*/ 272962 h 4569170"/>
              <a:gd name="connsiteX0" fmla="*/ 0 w 2111887"/>
              <a:gd name="connsiteY0" fmla="*/ 272962 h 4569170"/>
              <a:gd name="connsiteX1" fmla="*/ 247217 w 2111887"/>
              <a:gd name="connsiteY1" fmla="*/ 16220 h 4569170"/>
              <a:gd name="connsiteX2" fmla="*/ 598462 w 2111887"/>
              <a:gd name="connsiteY2" fmla="*/ 16220 h 4569170"/>
              <a:gd name="connsiteX3" fmla="*/ 693712 w 2111887"/>
              <a:gd name="connsiteY3" fmla="*/ 118613 h 4569170"/>
              <a:gd name="connsiteX4" fmla="*/ 1103287 w 2111887"/>
              <a:gd name="connsiteY4" fmla="*/ 125757 h 4569170"/>
              <a:gd name="connsiteX5" fmla="*/ 1453331 w 2111887"/>
              <a:gd name="connsiteY5" fmla="*/ 120995 h 4569170"/>
              <a:gd name="connsiteX6" fmla="*/ 1520006 w 2111887"/>
              <a:gd name="connsiteY6" fmla="*/ 13839 h 4569170"/>
              <a:gd name="connsiteX7" fmla="*/ 1888482 w 2111887"/>
              <a:gd name="connsiteY7" fmla="*/ 23364 h 4569170"/>
              <a:gd name="connsiteX8" fmla="*/ 2111887 w 2111887"/>
              <a:gd name="connsiteY8" fmla="*/ 272962 h 4569170"/>
              <a:gd name="connsiteX9" fmla="*/ 2111887 w 2111887"/>
              <a:gd name="connsiteY9" fmla="*/ 4321953 h 4569170"/>
              <a:gd name="connsiteX10" fmla="*/ 1864670 w 2111887"/>
              <a:gd name="connsiteY10" fmla="*/ 4569170 h 4569170"/>
              <a:gd name="connsiteX11" fmla="*/ 247217 w 2111887"/>
              <a:gd name="connsiteY11" fmla="*/ 4569170 h 4569170"/>
              <a:gd name="connsiteX12" fmla="*/ 0 w 2111887"/>
              <a:gd name="connsiteY12" fmla="*/ 4321953 h 4569170"/>
              <a:gd name="connsiteX13" fmla="*/ 0 w 2111887"/>
              <a:gd name="connsiteY13" fmla="*/ 272962 h 4569170"/>
              <a:gd name="connsiteX0" fmla="*/ 0 w 2111887"/>
              <a:gd name="connsiteY0" fmla="*/ 272962 h 4569170"/>
              <a:gd name="connsiteX1" fmla="*/ 247217 w 2111887"/>
              <a:gd name="connsiteY1" fmla="*/ 16220 h 4569170"/>
              <a:gd name="connsiteX2" fmla="*/ 598462 w 2111887"/>
              <a:gd name="connsiteY2" fmla="*/ 16220 h 4569170"/>
              <a:gd name="connsiteX3" fmla="*/ 693712 w 2111887"/>
              <a:gd name="connsiteY3" fmla="*/ 118613 h 4569170"/>
              <a:gd name="connsiteX4" fmla="*/ 1055662 w 2111887"/>
              <a:gd name="connsiteY4" fmla="*/ 125757 h 4569170"/>
              <a:gd name="connsiteX5" fmla="*/ 1453331 w 2111887"/>
              <a:gd name="connsiteY5" fmla="*/ 120995 h 4569170"/>
              <a:gd name="connsiteX6" fmla="*/ 1520006 w 2111887"/>
              <a:gd name="connsiteY6" fmla="*/ 13839 h 4569170"/>
              <a:gd name="connsiteX7" fmla="*/ 1888482 w 2111887"/>
              <a:gd name="connsiteY7" fmla="*/ 23364 h 4569170"/>
              <a:gd name="connsiteX8" fmla="*/ 2111887 w 2111887"/>
              <a:gd name="connsiteY8" fmla="*/ 272962 h 4569170"/>
              <a:gd name="connsiteX9" fmla="*/ 2111887 w 2111887"/>
              <a:gd name="connsiteY9" fmla="*/ 4321953 h 4569170"/>
              <a:gd name="connsiteX10" fmla="*/ 1864670 w 2111887"/>
              <a:gd name="connsiteY10" fmla="*/ 4569170 h 4569170"/>
              <a:gd name="connsiteX11" fmla="*/ 247217 w 2111887"/>
              <a:gd name="connsiteY11" fmla="*/ 4569170 h 4569170"/>
              <a:gd name="connsiteX12" fmla="*/ 0 w 2111887"/>
              <a:gd name="connsiteY12" fmla="*/ 4321953 h 4569170"/>
              <a:gd name="connsiteX13" fmla="*/ 0 w 2111887"/>
              <a:gd name="connsiteY13" fmla="*/ 272962 h 4569170"/>
              <a:gd name="connsiteX0" fmla="*/ 0 w 2111887"/>
              <a:gd name="connsiteY0" fmla="*/ 272962 h 4569170"/>
              <a:gd name="connsiteX1" fmla="*/ 247217 w 2111887"/>
              <a:gd name="connsiteY1" fmla="*/ 16220 h 4569170"/>
              <a:gd name="connsiteX2" fmla="*/ 598462 w 2111887"/>
              <a:gd name="connsiteY2" fmla="*/ 16220 h 4569170"/>
              <a:gd name="connsiteX3" fmla="*/ 693712 w 2111887"/>
              <a:gd name="connsiteY3" fmla="*/ 118613 h 4569170"/>
              <a:gd name="connsiteX4" fmla="*/ 1055662 w 2111887"/>
              <a:gd name="connsiteY4" fmla="*/ 125757 h 4569170"/>
              <a:gd name="connsiteX5" fmla="*/ 1453331 w 2111887"/>
              <a:gd name="connsiteY5" fmla="*/ 120995 h 4569170"/>
              <a:gd name="connsiteX6" fmla="*/ 1520006 w 2111887"/>
              <a:gd name="connsiteY6" fmla="*/ 13839 h 4569170"/>
              <a:gd name="connsiteX7" fmla="*/ 1888482 w 2111887"/>
              <a:gd name="connsiteY7" fmla="*/ 23364 h 4569170"/>
              <a:gd name="connsiteX8" fmla="*/ 2111887 w 2111887"/>
              <a:gd name="connsiteY8" fmla="*/ 272962 h 4569170"/>
              <a:gd name="connsiteX9" fmla="*/ 2111887 w 2111887"/>
              <a:gd name="connsiteY9" fmla="*/ 4321953 h 4569170"/>
              <a:gd name="connsiteX10" fmla="*/ 1864670 w 2111887"/>
              <a:gd name="connsiteY10" fmla="*/ 4569170 h 4569170"/>
              <a:gd name="connsiteX11" fmla="*/ 247217 w 2111887"/>
              <a:gd name="connsiteY11" fmla="*/ 4569170 h 4569170"/>
              <a:gd name="connsiteX12" fmla="*/ 0 w 2111887"/>
              <a:gd name="connsiteY12" fmla="*/ 4321953 h 4569170"/>
              <a:gd name="connsiteX13" fmla="*/ 0 w 2111887"/>
              <a:gd name="connsiteY13" fmla="*/ 272962 h 4569170"/>
              <a:gd name="connsiteX0" fmla="*/ 0 w 2111887"/>
              <a:gd name="connsiteY0" fmla="*/ 273465 h 4569673"/>
              <a:gd name="connsiteX1" fmla="*/ 247217 w 2111887"/>
              <a:gd name="connsiteY1" fmla="*/ 16723 h 4569673"/>
              <a:gd name="connsiteX2" fmla="*/ 579412 w 2111887"/>
              <a:gd name="connsiteY2" fmla="*/ 9580 h 4569673"/>
              <a:gd name="connsiteX3" fmla="*/ 693712 w 2111887"/>
              <a:gd name="connsiteY3" fmla="*/ 119116 h 4569673"/>
              <a:gd name="connsiteX4" fmla="*/ 1055662 w 2111887"/>
              <a:gd name="connsiteY4" fmla="*/ 126260 h 4569673"/>
              <a:gd name="connsiteX5" fmla="*/ 1453331 w 2111887"/>
              <a:gd name="connsiteY5" fmla="*/ 121498 h 4569673"/>
              <a:gd name="connsiteX6" fmla="*/ 1520006 w 2111887"/>
              <a:gd name="connsiteY6" fmla="*/ 14342 h 4569673"/>
              <a:gd name="connsiteX7" fmla="*/ 1888482 w 2111887"/>
              <a:gd name="connsiteY7" fmla="*/ 23867 h 4569673"/>
              <a:gd name="connsiteX8" fmla="*/ 2111887 w 2111887"/>
              <a:gd name="connsiteY8" fmla="*/ 273465 h 4569673"/>
              <a:gd name="connsiteX9" fmla="*/ 2111887 w 2111887"/>
              <a:gd name="connsiteY9" fmla="*/ 4322456 h 4569673"/>
              <a:gd name="connsiteX10" fmla="*/ 1864670 w 2111887"/>
              <a:gd name="connsiteY10" fmla="*/ 4569673 h 4569673"/>
              <a:gd name="connsiteX11" fmla="*/ 247217 w 2111887"/>
              <a:gd name="connsiteY11" fmla="*/ 4569673 h 4569673"/>
              <a:gd name="connsiteX12" fmla="*/ 0 w 2111887"/>
              <a:gd name="connsiteY12" fmla="*/ 4322456 h 4569673"/>
              <a:gd name="connsiteX13" fmla="*/ 0 w 2111887"/>
              <a:gd name="connsiteY13" fmla="*/ 273465 h 4569673"/>
              <a:gd name="connsiteX0" fmla="*/ 0 w 2111887"/>
              <a:gd name="connsiteY0" fmla="*/ 274360 h 4570568"/>
              <a:gd name="connsiteX1" fmla="*/ 235311 w 2111887"/>
              <a:gd name="connsiteY1" fmla="*/ 15237 h 4570568"/>
              <a:gd name="connsiteX2" fmla="*/ 579412 w 2111887"/>
              <a:gd name="connsiteY2" fmla="*/ 10475 h 4570568"/>
              <a:gd name="connsiteX3" fmla="*/ 693712 w 2111887"/>
              <a:gd name="connsiteY3" fmla="*/ 120011 h 4570568"/>
              <a:gd name="connsiteX4" fmla="*/ 1055662 w 2111887"/>
              <a:gd name="connsiteY4" fmla="*/ 127155 h 4570568"/>
              <a:gd name="connsiteX5" fmla="*/ 1453331 w 2111887"/>
              <a:gd name="connsiteY5" fmla="*/ 122393 h 4570568"/>
              <a:gd name="connsiteX6" fmla="*/ 1520006 w 2111887"/>
              <a:gd name="connsiteY6" fmla="*/ 15237 h 4570568"/>
              <a:gd name="connsiteX7" fmla="*/ 1888482 w 2111887"/>
              <a:gd name="connsiteY7" fmla="*/ 24762 h 4570568"/>
              <a:gd name="connsiteX8" fmla="*/ 2111887 w 2111887"/>
              <a:gd name="connsiteY8" fmla="*/ 274360 h 4570568"/>
              <a:gd name="connsiteX9" fmla="*/ 2111887 w 2111887"/>
              <a:gd name="connsiteY9" fmla="*/ 4323351 h 4570568"/>
              <a:gd name="connsiteX10" fmla="*/ 1864670 w 2111887"/>
              <a:gd name="connsiteY10" fmla="*/ 4570568 h 4570568"/>
              <a:gd name="connsiteX11" fmla="*/ 247217 w 2111887"/>
              <a:gd name="connsiteY11" fmla="*/ 4570568 h 4570568"/>
              <a:gd name="connsiteX12" fmla="*/ 0 w 2111887"/>
              <a:gd name="connsiteY12" fmla="*/ 4323351 h 4570568"/>
              <a:gd name="connsiteX13" fmla="*/ 0 w 2111887"/>
              <a:gd name="connsiteY13" fmla="*/ 274360 h 4570568"/>
              <a:gd name="connsiteX0" fmla="*/ 0 w 2111887"/>
              <a:gd name="connsiteY0" fmla="*/ 274360 h 4570568"/>
              <a:gd name="connsiteX1" fmla="*/ 235311 w 2111887"/>
              <a:gd name="connsiteY1" fmla="*/ 15237 h 4570568"/>
              <a:gd name="connsiteX2" fmla="*/ 579412 w 2111887"/>
              <a:gd name="connsiteY2" fmla="*/ 10475 h 4570568"/>
              <a:gd name="connsiteX3" fmla="*/ 693712 w 2111887"/>
              <a:gd name="connsiteY3" fmla="*/ 120011 h 4570568"/>
              <a:gd name="connsiteX4" fmla="*/ 1055662 w 2111887"/>
              <a:gd name="connsiteY4" fmla="*/ 127155 h 4570568"/>
              <a:gd name="connsiteX5" fmla="*/ 1453331 w 2111887"/>
              <a:gd name="connsiteY5" fmla="*/ 122393 h 4570568"/>
              <a:gd name="connsiteX6" fmla="*/ 1520006 w 2111887"/>
              <a:gd name="connsiteY6" fmla="*/ 15237 h 4570568"/>
              <a:gd name="connsiteX7" fmla="*/ 1888482 w 2111887"/>
              <a:gd name="connsiteY7" fmla="*/ 24762 h 4570568"/>
              <a:gd name="connsiteX8" fmla="*/ 2111887 w 2111887"/>
              <a:gd name="connsiteY8" fmla="*/ 274360 h 4570568"/>
              <a:gd name="connsiteX9" fmla="*/ 2111887 w 2111887"/>
              <a:gd name="connsiteY9" fmla="*/ 4323351 h 4570568"/>
              <a:gd name="connsiteX10" fmla="*/ 1864670 w 2111887"/>
              <a:gd name="connsiteY10" fmla="*/ 4570568 h 4570568"/>
              <a:gd name="connsiteX11" fmla="*/ 247217 w 2111887"/>
              <a:gd name="connsiteY11" fmla="*/ 4570568 h 4570568"/>
              <a:gd name="connsiteX12" fmla="*/ 0 w 2111887"/>
              <a:gd name="connsiteY12" fmla="*/ 4323351 h 4570568"/>
              <a:gd name="connsiteX13" fmla="*/ 0 w 2111887"/>
              <a:gd name="connsiteY13" fmla="*/ 274360 h 4570568"/>
              <a:gd name="connsiteX0" fmla="*/ 0 w 2111887"/>
              <a:gd name="connsiteY0" fmla="*/ 274360 h 4570568"/>
              <a:gd name="connsiteX1" fmla="*/ 235311 w 2111887"/>
              <a:gd name="connsiteY1" fmla="*/ 15237 h 4570568"/>
              <a:gd name="connsiteX2" fmla="*/ 579412 w 2111887"/>
              <a:gd name="connsiteY2" fmla="*/ 10475 h 4570568"/>
              <a:gd name="connsiteX3" fmla="*/ 693712 w 2111887"/>
              <a:gd name="connsiteY3" fmla="*/ 120011 h 4570568"/>
              <a:gd name="connsiteX4" fmla="*/ 1055662 w 2111887"/>
              <a:gd name="connsiteY4" fmla="*/ 127155 h 4570568"/>
              <a:gd name="connsiteX5" fmla="*/ 1453331 w 2111887"/>
              <a:gd name="connsiteY5" fmla="*/ 122393 h 4570568"/>
              <a:gd name="connsiteX6" fmla="*/ 1520006 w 2111887"/>
              <a:gd name="connsiteY6" fmla="*/ 15237 h 4570568"/>
              <a:gd name="connsiteX7" fmla="*/ 1888482 w 2111887"/>
              <a:gd name="connsiteY7" fmla="*/ 24762 h 4570568"/>
              <a:gd name="connsiteX8" fmla="*/ 2111887 w 2111887"/>
              <a:gd name="connsiteY8" fmla="*/ 274360 h 4570568"/>
              <a:gd name="connsiteX9" fmla="*/ 2111887 w 2111887"/>
              <a:gd name="connsiteY9" fmla="*/ 4323351 h 4570568"/>
              <a:gd name="connsiteX10" fmla="*/ 1864670 w 2111887"/>
              <a:gd name="connsiteY10" fmla="*/ 4570568 h 4570568"/>
              <a:gd name="connsiteX11" fmla="*/ 247217 w 2111887"/>
              <a:gd name="connsiteY11" fmla="*/ 4570568 h 4570568"/>
              <a:gd name="connsiteX12" fmla="*/ 0 w 2111887"/>
              <a:gd name="connsiteY12" fmla="*/ 4323351 h 4570568"/>
              <a:gd name="connsiteX13" fmla="*/ 0 w 2111887"/>
              <a:gd name="connsiteY13" fmla="*/ 274360 h 4570568"/>
              <a:gd name="connsiteX0" fmla="*/ 0 w 2111887"/>
              <a:gd name="connsiteY0" fmla="*/ 274360 h 4570568"/>
              <a:gd name="connsiteX1" fmla="*/ 235311 w 2111887"/>
              <a:gd name="connsiteY1" fmla="*/ 15237 h 4570568"/>
              <a:gd name="connsiteX2" fmla="*/ 579412 w 2111887"/>
              <a:gd name="connsiteY2" fmla="*/ 10475 h 4570568"/>
              <a:gd name="connsiteX3" fmla="*/ 698474 w 2111887"/>
              <a:gd name="connsiteY3" fmla="*/ 122393 h 4570568"/>
              <a:gd name="connsiteX4" fmla="*/ 1055662 w 2111887"/>
              <a:gd name="connsiteY4" fmla="*/ 127155 h 4570568"/>
              <a:gd name="connsiteX5" fmla="*/ 1453331 w 2111887"/>
              <a:gd name="connsiteY5" fmla="*/ 122393 h 4570568"/>
              <a:gd name="connsiteX6" fmla="*/ 1520006 w 2111887"/>
              <a:gd name="connsiteY6" fmla="*/ 15237 h 4570568"/>
              <a:gd name="connsiteX7" fmla="*/ 1888482 w 2111887"/>
              <a:gd name="connsiteY7" fmla="*/ 24762 h 4570568"/>
              <a:gd name="connsiteX8" fmla="*/ 2111887 w 2111887"/>
              <a:gd name="connsiteY8" fmla="*/ 274360 h 4570568"/>
              <a:gd name="connsiteX9" fmla="*/ 2111887 w 2111887"/>
              <a:gd name="connsiteY9" fmla="*/ 4323351 h 4570568"/>
              <a:gd name="connsiteX10" fmla="*/ 1864670 w 2111887"/>
              <a:gd name="connsiteY10" fmla="*/ 4570568 h 4570568"/>
              <a:gd name="connsiteX11" fmla="*/ 247217 w 2111887"/>
              <a:gd name="connsiteY11" fmla="*/ 4570568 h 4570568"/>
              <a:gd name="connsiteX12" fmla="*/ 0 w 2111887"/>
              <a:gd name="connsiteY12" fmla="*/ 4323351 h 4570568"/>
              <a:gd name="connsiteX13" fmla="*/ 0 w 2111887"/>
              <a:gd name="connsiteY13" fmla="*/ 274360 h 4570568"/>
              <a:gd name="connsiteX0" fmla="*/ 0 w 2111887"/>
              <a:gd name="connsiteY0" fmla="*/ 274360 h 4570568"/>
              <a:gd name="connsiteX1" fmla="*/ 235311 w 2111887"/>
              <a:gd name="connsiteY1" fmla="*/ 15237 h 4570568"/>
              <a:gd name="connsiteX2" fmla="*/ 579412 w 2111887"/>
              <a:gd name="connsiteY2" fmla="*/ 10475 h 4570568"/>
              <a:gd name="connsiteX3" fmla="*/ 698474 w 2111887"/>
              <a:gd name="connsiteY3" fmla="*/ 122393 h 4570568"/>
              <a:gd name="connsiteX4" fmla="*/ 1055662 w 2111887"/>
              <a:gd name="connsiteY4" fmla="*/ 127155 h 4570568"/>
              <a:gd name="connsiteX5" fmla="*/ 1427138 w 2111887"/>
              <a:gd name="connsiteY5" fmla="*/ 124774 h 4570568"/>
              <a:gd name="connsiteX6" fmla="*/ 1520006 w 2111887"/>
              <a:gd name="connsiteY6" fmla="*/ 15237 h 4570568"/>
              <a:gd name="connsiteX7" fmla="*/ 1888482 w 2111887"/>
              <a:gd name="connsiteY7" fmla="*/ 24762 h 4570568"/>
              <a:gd name="connsiteX8" fmla="*/ 2111887 w 2111887"/>
              <a:gd name="connsiteY8" fmla="*/ 274360 h 4570568"/>
              <a:gd name="connsiteX9" fmla="*/ 2111887 w 2111887"/>
              <a:gd name="connsiteY9" fmla="*/ 4323351 h 4570568"/>
              <a:gd name="connsiteX10" fmla="*/ 1864670 w 2111887"/>
              <a:gd name="connsiteY10" fmla="*/ 4570568 h 4570568"/>
              <a:gd name="connsiteX11" fmla="*/ 247217 w 2111887"/>
              <a:gd name="connsiteY11" fmla="*/ 4570568 h 4570568"/>
              <a:gd name="connsiteX12" fmla="*/ 0 w 2111887"/>
              <a:gd name="connsiteY12" fmla="*/ 4323351 h 4570568"/>
              <a:gd name="connsiteX13" fmla="*/ 0 w 2111887"/>
              <a:gd name="connsiteY13" fmla="*/ 274360 h 4570568"/>
              <a:gd name="connsiteX0" fmla="*/ 0 w 2111887"/>
              <a:gd name="connsiteY0" fmla="*/ 275652 h 4571860"/>
              <a:gd name="connsiteX1" fmla="*/ 235311 w 2111887"/>
              <a:gd name="connsiteY1" fmla="*/ 16529 h 4571860"/>
              <a:gd name="connsiteX2" fmla="*/ 579412 w 2111887"/>
              <a:gd name="connsiteY2" fmla="*/ 11767 h 4571860"/>
              <a:gd name="connsiteX3" fmla="*/ 698474 w 2111887"/>
              <a:gd name="connsiteY3" fmla="*/ 123685 h 4571860"/>
              <a:gd name="connsiteX4" fmla="*/ 1055662 w 2111887"/>
              <a:gd name="connsiteY4" fmla="*/ 128447 h 4571860"/>
              <a:gd name="connsiteX5" fmla="*/ 1427138 w 2111887"/>
              <a:gd name="connsiteY5" fmla="*/ 126066 h 4571860"/>
              <a:gd name="connsiteX6" fmla="*/ 1520006 w 2111887"/>
              <a:gd name="connsiteY6" fmla="*/ 11766 h 4571860"/>
              <a:gd name="connsiteX7" fmla="*/ 1888482 w 2111887"/>
              <a:gd name="connsiteY7" fmla="*/ 26054 h 4571860"/>
              <a:gd name="connsiteX8" fmla="*/ 2111887 w 2111887"/>
              <a:gd name="connsiteY8" fmla="*/ 275652 h 4571860"/>
              <a:gd name="connsiteX9" fmla="*/ 2111887 w 2111887"/>
              <a:gd name="connsiteY9" fmla="*/ 4324643 h 4571860"/>
              <a:gd name="connsiteX10" fmla="*/ 1864670 w 2111887"/>
              <a:gd name="connsiteY10" fmla="*/ 4571860 h 4571860"/>
              <a:gd name="connsiteX11" fmla="*/ 247217 w 2111887"/>
              <a:gd name="connsiteY11" fmla="*/ 4571860 h 4571860"/>
              <a:gd name="connsiteX12" fmla="*/ 0 w 2111887"/>
              <a:gd name="connsiteY12" fmla="*/ 4324643 h 4571860"/>
              <a:gd name="connsiteX13" fmla="*/ 0 w 2111887"/>
              <a:gd name="connsiteY13" fmla="*/ 275652 h 4571860"/>
              <a:gd name="connsiteX0" fmla="*/ 0 w 2111887"/>
              <a:gd name="connsiteY0" fmla="*/ 277724 h 4573932"/>
              <a:gd name="connsiteX1" fmla="*/ 235311 w 2111887"/>
              <a:gd name="connsiteY1" fmla="*/ 18601 h 4573932"/>
              <a:gd name="connsiteX2" fmla="*/ 579412 w 2111887"/>
              <a:gd name="connsiteY2" fmla="*/ 13839 h 4573932"/>
              <a:gd name="connsiteX3" fmla="*/ 698474 w 2111887"/>
              <a:gd name="connsiteY3" fmla="*/ 125757 h 4573932"/>
              <a:gd name="connsiteX4" fmla="*/ 1055662 w 2111887"/>
              <a:gd name="connsiteY4" fmla="*/ 130519 h 4573932"/>
              <a:gd name="connsiteX5" fmla="*/ 1427138 w 2111887"/>
              <a:gd name="connsiteY5" fmla="*/ 128138 h 4573932"/>
              <a:gd name="connsiteX6" fmla="*/ 1520006 w 2111887"/>
              <a:gd name="connsiteY6" fmla="*/ 13838 h 4573932"/>
              <a:gd name="connsiteX7" fmla="*/ 1895626 w 2111887"/>
              <a:gd name="connsiteY7" fmla="*/ 23364 h 4573932"/>
              <a:gd name="connsiteX8" fmla="*/ 2111887 w 2111887"/>
              <a:gd name="connsiteY8" fmla="*/ 277724 h 4573932"/>
              <a:gd name="connsiteX9" fmla="*/ 2111887 w 2111887"/>
              <a:gd name="connsiteY9" fmla="*/ 4326715 h 4573932"/>
              <a:gd name="connsiteX10" fmla="*/ 1864670 w 2111887"/>
              <a:gd name="connsiteY10" fmla="*/ 4573932 h 4573932"/>
              <a:gd name="connsiteX11" fmla="*/ 247217 w 2111887"/>
              <a:gd name="connsiteY11" fmla="*/ 4573932 h 4573932"/>
              <a:gd name="connsiteX12" fmla="*/ 0 w 2111887"/>
              <a:gd name="connsiteY12" fmla="*/ 4326715 h 4573932"/>
              <a:gd name="connsiteX13" fmla="*/ 0 w 2111887"/>
              <a:gd name="connsiteY13" fmla="*/ 277724 h 4573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111887" h="4573932">
                <a:moveTo>
                  <a:pt x="0" y="277724"/>
                </a:moveTo>
                <a:cubicBezTo>
                  <a:pt x="0" y="141190"/>
                  <a:pt x="103539" y="20982"/>
                  <a:pt x="235311" y="18601"/>
                </a:cubicBezTo>
                <a:cubicBezTo>
                  <a:pt x="358074" y="1607"/>
                  <a:pt x="436734" y="-2830"/>
                  <a:pt x="579412" y="13839"/>
                </a:cubicBezTo>
                <a:cubicBezTo>
                  <a:pt x="657003" y="21776"/>
                  <a:pt x="616718" y="107898"/>
                  <a:pt x="698474" y="125757"/>
                </a:cubicBezTo>
                <a:cubicBezTo>
                  <a:pt x="780230" y="143616"/>
                  <a:pt x="937393" y="133694"/>
                  <a:pt x="1055662" y="130519"/>
                </a:cubicBezTo>
                <a:cubicBezTo>
                  <a:pt x="1176312" y="134487"/>
                  <a:pt x="1344191" y="136075"/>
                  <a:pt x="1427138" y="128138"/>
                </a:cubicBezTo>
                <a:cubicBezTo>
                  <a:pt x="1510085" y="120201"/>
                  <a:pt x="1451450" y="30904"/>
                  <a:pt x="1520006" y="13838"/>
                </a:cubicBezTo>
                <a:cubicBezTo>
                  <a:pt x="1588562" y="-3228"/>
                  <a:pt x="1810473" y="-9107"/>
                  <a:pt x="1895626" y="23364"/>
                </a:cubicBezTo>
                <a:cubicBezTo>
                  <a:pt x="2032160" y="23364"/>
                  <a:pt x="2111887" y="141190"/>
                  <a:pt x="2111887" y="277724"/>
                </a:cubicBezTo>
                <a:lnTo>
                  <a:pt x="2111887" y="4326715"/>
                </a:lnTo>
                <a:cubicBezTo>
                  <a:pt x="2111887" y="4463249"/>
                  <a:pt x="2001204" y="4573932"/>
                  <a:pt x="1864670" y="4573932"/>
                </a:cubicBezTo>
                <a:lnTo>
                  <a:pt x="247217" y="4573932"/>
                </a:lnTo>
                <a:cubicBezTo>
                  <a:pt x="110683" y="4573932"/>
                  <a:pt x="0" y="4463249"/>
                  <a:pt x="0" y="4326715"/>
                </a:cubicBezTo>
                <a:lnTo>
                  <a:pt x="0" y="2777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sp>
      <p:sp>
        <p:nvSpPr>
          <p:cNvPr id="24" name="Title 1"/>
          <p:cNvSpPr>
            <a:spLocks noGrp="1"/>
          </p:cNvSpPr>
          <p:nvPr>
            <p:ph type="ctrTitle"/>
          </p:nvPr>
        </p:nvSpPr>
        <p:spPr>
          <a:xfrm>
            <a:off x="514349" y="1773238"/>
            <a:ext cx="5153025" cy="1655762"/>
          </a:xfrm>
        </p:spPr>
        <p:txBody>
          <a:bodyPr anchor="b" anchorCtr="0">
            <a:noAutofit/>
          </a:bodyPr>
          <a:lstStyle>
            <a:lvl1pPr algn="l">
              <a:defRPr lang="en-US" sz="4000" b="1" kern="1200" dirty="0">
                <a:solidFill>
                  <a:srgbClr val="0070C0"/>
                </a:solidFill>
                <a:latin typeface="K2d" panose="00000500000000000000" pitchFamily="2" charset="-34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5" name="Subtitle 2"/>
          <p:cNvSpPr>
            <a:spLocks noGrp="1"/>
          </p:cNvSpPr>
          <p:nvPr>
            <p:ph type="subTitle" idx="1"/>
          </p:nvPr>
        </p:nvSpPr>
        <p:spPr>
          <a:xfrm>
            <a:off x="514348" y="3533774"/>
            <a:ext cx="5153026" cy="796491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K2d" panose="00000500000000000000" pitchFamily="2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35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36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0" name="TextBox 19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rgbClr val="00AFEF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rgbClr val="00AFEF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rgbClr val="00AFEF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22" name="TextBox 21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308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1F5C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ctrTitle"/>
          </p:nvPr>
        </p:nvSpPr>
        <p:spPr>
          <a:xfrm>
            <a:off x="493144" y="2008231"/>
            <a:ext cx="11205713" cy="1855310"/>
          </a:xfrm>
        </p:spPr>
        <p:txBody>
          <a:bodyPr anchor="b" anchorCtr="0">
            <a:normAutofit/>
          </a:bodyPr>
          <a:lstStyle>
            <a:lvl1pPr algn="ctr">
              <a:lnSpc>
                <a:spcPct val="100000"/>
              </a:lnSpc>
              <a:defRPr sz="4400" b="1">
                <a:solidFill>
                  <a:schemeClr val="bg1"/>
                </a:solidFill>
                <a:latin typeface="K2d" panose="00000500000000000000" pitchFamily="2" charset="-34"/>
                <a:cs typeface="K2d" panose="00000500000000000000" pitchFamily="2" charset="-34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Subtitle 2"/>
          <p:cNvSpPr>
            <a:spLocks noGrp="1"/>
          </p:cNvSpPr>
          <p:nvPr>
            <p:ph type="subTitle" idx="1"/>
          </p:nvPr>
        </p:nvSpPr>
        <p:spPr>
          <a:xfrm>
            <a:off x="493144" y="3863542"/>
            <a:ext cx="11205713" cy="1036706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Barlow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4C28A5F-55DF-474B-BB6F-9232AF06D3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070" y="147090"/>
            <a:ext cx="1061859" cy="1062743"/>
          </a:xfrm>
          <a:prstGeom prst="rect">
            <a:avLst/>
          </a:prstGeom>
        </p:spPr>
      </p:pic>
      <p:sp>
        <p:nvSpPr>
          <p:cNvPr id="22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93144" y="4924425"/>
            <a:ext cx="11205713" cy="492125"/>
          </a:xfrm>
        </p:spPr>
        <p:txBody>
          <a:bodyPr>
            <a:noAutofit/>
          </a:bodyPr>
          <a:lstStyle>
            <a:lvl1pPr marL="0" indent="0" algn="ctr">
              <a:buNone/>
              <a:defRPr sz="2000" b="1" baseline="0">
                <a:solidFill>
                  <a:schemeClr val="bg1"/>
                </a:solidFill>
                <a:latin typeface="K2d" panose="00000500000000000000" pitchFamily="2" charset="-34"/>
              </a:defRPr>
            </a:lvl1pPr>
            <a:lvl2pPr marL="457200" indent="0">
              <a:buNone/>
              <a:defRPr sz="1400">
                <a:solidFill>
                  <a:schemeClr val="bg1"/>
                </a:solidFill>
                <a:latin typeface="Barlow" panose="00000500000000000000" pitchFamily="2" charset="0"/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  <a:latin typeface="Barlow" panose="00000500000000000000" pitchFamily="2" charset="0"/>
              </a:defRPr>
            </a:lvl3pPr>
            <a:lvl4pPr marL="1371600" indent="0">
              <a:buNone/>
              <a:defRPr sz="1100">
                <a:solidFill>
                  <a:schemeClr val="bg1"/>
                </a:solidFill>
                <a:latin typeface="Barlow" panose="00000500000000000000" pitchFamily="2" charset="0"/>
              </a:defRPr>
            </a:lvl4pPr>
            <a:lvl5pPr marL="1828800" indent="0">
              <a:buNone/>
              <a:defRPr sz="1100">
                <a:solidFill>
                  <a:schemeClr val="bg1"/>
                </a:solidFill>
                <a:latin typeface="Barlow" panose="00000500000000000000" pitchFamily="2" charset="0"/>
              </a:defRPr>
            </a:lvl5pPr>
          </a:lstStyle>
          <a:p>
            <a:pPr lvl="0"/>
            <a:r>
              <a:rPr lang="en-US" dirty="0"/>
              <a:t>Click to add presenter | Date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7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solidFill>
                  <a:schemeClr val="bg1"/>
                </a:solidFill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6" name="TextBox 25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chemeClr val="bg1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chemeClr val="bg1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chemeClr val="bg1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chemeClr val="bg1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chemeClr val="bg1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28" name="TextBox 27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chemeClr val="bg1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64685" y="6488354"/>
            <a:ext cx="9336024" cy="1182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85" y="6434848"/>
            <a:ext cx="391496" cy="38503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785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hite P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16" name="Title 1"/>
          <p:cNvSpPr>
            <a:spLocks noGrp="1"/>
          </p:cNvSpPr>
          <p:nvPr userDrawn="1">
            <p:ph type="ctrTitle"/>
          </p:nvPr>
        </p:nvSpPr>
        <p:spPr>
          <a:xfrm>
            <a:off x="1443567" y="1773238"/>
            <a:ext cx="10029565" cy="1655762"/>
          </a:xfrm>
        </p:spPr>
        <p:txBody>
          <a:bodyPr anchor="b" anchorCtr="0">
            <a:noAutofit/>
          </a:bodyPr>
          <a:lstStyle>
            <a:lvl1pPr algn="l">
              <a:defRPr sz="4000" b="1">
                <a:solidFill>
                  <a:srgbClr val="1F5CA9"/>
                </a:solidFill>
                <a:latin typeface="K2d" panose="00000500000000000000" pitchFamily="2" charset="-34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Subtitle 2"/>
          <p:cNvSpPr>
            <a:spLocks noGrp="1"/>
          </p:cNvSpPr>
          <p:nvPr userDrawn="1">
            <p:ph type="subTitle" idx="1"/>
          </p:nvPr>
        </p:nvSpPr>
        <p:spPr>
          <a:xfrm>
            <a:off x="1443566" y="3428999"/>
            <a:ext cx="10029565" cy="796491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3200">
                <a:solidFill>
                  <a:srgbClr val="00AFEF"/>
                </a:solidFill>
                <a:latin typeface="Barlow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5" name="TextBox 24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rgbClr val="00AFEF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rgbClr val="00AFEF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rgbClr val="00AFEF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" y="2942152"/>
            <a:ext cx="292100" cy="2921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49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lue Background"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ctrTitle"/>
          </p:nvPr>
        </p:nvSpPr>
        <p:spPr>
          <a:xfrm>
            <a:off x="1443567" y="1773238"/>
            <a:ext cx="10029565" cy="1655762"/>
          </a:xfrm>
        </p:spPr>
        <p:txBody>
          <a:bodyPr anchor="b" anchorCtr="0">
            <a:noAutofit/>
          </a:bodyPr>
          <a:lstStyle>
            <a:lvl1pPr algn="l">
              <a:defRPr sz="4000" b="1">
                <a:solidFill>
                  <a:schemeClr val="bg1"/>
                </a:solidFill>
                <a:latin typeface="K2d" panose="00000500000000000000" pitchFamily="2" charset="-34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Subtitle 2"/>
          <p:cNvSpPr>
            <a:spLocks noGrp="1"/>
          </p:cNvSpPr>
          <p:nvPr>
            <p:ph type="subTitle" idx="1"/>
          </p:nvPr>
        </p:nvSpPr>
        <p:spPr>
          <a:xfrm>
            <a:off x="1443566" y="3428999"/>
            <a:ext cx="10029565" cy="796491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Barlow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35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solidFill>
                  <a:schemeClr val="bg1"/>
                </a:solidFill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36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3" name="TextBox 22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chemeClr val="bg1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chemeClr val="bg1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chemeClr val="bg1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chemeClr val="bg1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chemeClr val="bg1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25" name="TextBox 24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chemeClr val="bg1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1037" y="6488270"/>
            <a:ext cx="9336024" cy="11811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066" y="2914650"/>
            <a:ext cx="364657" cy="36465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44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005"/>
            <a:ext cx="10515600" cy="1325563"/>
          </a:xfrm>
        </p:spPr>
        <p:txBody>
          <a:bodyPr>
            <a:normAutofit/>
          </a:bodyPr>
          <a:lstStyle>
            <a:lvl1pPr>
              <a:defRPr lang="en-US" sz="3600" b="1" kern="1200" dirty="0" smtClean="0">
                <a:solidFill>
                  <a:srgbClr val="0070C0"/>
                </a:solidFill>
                <a:latin typeface="K2d" panose="00000500000000000000" pitchFamily="2" charset="-34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 algn="just">
              <a:lnSpc>
                <a:spcPct val="100000"/>
              </a:lnSpc>
              <a:spcBef>
                <a:spcPts val="1200"/>
              </a:spcBef>
              <a:buNone/>
              <a:defRPr sz="2000">
                <a:latin typeface="K2d" panose="00000500000000000000" pitchFamily="2" charset="-34"/>
              </a:defRPr>
            </a:lvl1pPr>
            <a:lvl2pPr marL="457200" indent="0" algn="just">
              <a:lnSpc>
                <a:spcPct val="100000"/>
              </a:lnSpc>
              <a:buNone/>
              <a:defRPr sz="2000">
                <a:latin typeface="K2d" panose="00000500000000000000" pitchFamily="2" charset="-34"/>
              </a:defRPr>
            </a:lvl2pPr>
            <a:lvl3pPr marL="914400" indent="0" algn="just">
              <a:lnSpc>
                <a:spcPct val="100000"/>
              </a:lnSpc>
              <a:buNone/>
              <a:defRPr sz="1800">
                <a:latin typeface="K2d" panose="00000500000000000000" pitchFamily="2" charset="-34"/>
              </a:defRPr>
            </a:lvl3pPr>
            <a:lvl4pPr marL="1371600" indent="0" algn="just">
              <a:lnSpc>
                <a:spcPct val="100000"/>
              </a:lnSpc>
              <a:buNone/>
              <a:defRPr sz="1600">
                <a:latin typeface="K2d" panose="00000500000000000000" pitchFamily="2" charset="-34"/>
              </a:defRPr>
            </a:lvl4pPr>
            <a:lvl5pPr marL="1828800" indent="0" algn="just">
              <a:lnSpc>
                <a:spcPct val="100000"/>
              </a:lnSpc>
              <a:buNone/>
              <a:defRPr sz="1600">
                <a:latin typeface="K2d" panose="00000500000000000000" pitchFamily="2" charset="-34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CEE1D6-0A80-8A7D-310B-2F6B434F47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124" y="1727802"/>
            <a:ext cx="3453753" cy="3402396"/>
          </a:xfrm>
          <a:prstGeom prst="rect">
            <a:avLst/>
          </a:prstGeom>
        </p:spPr>
      </p:pic>
      <p:sp>
        <p:nvSpPr>
          <p:cNvPr id="31" name="Rectangle 30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3" name="Rectangle 32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6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37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1" name="TextBox 20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rgbClr val="00AFEF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rgbClr val="00AFEF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rgbClr val="00AFEF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23" name="TextBox 22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44" y="454877"/>
            <a:ext cx="292100" cy="2921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131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eft - Placeholder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6B71F910-DD42-8802-386F-AA27E891E3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124" y="1727802"/>
            <a:ext cx="3453753" cy="340239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 userDrawn="1">
            <p:ph type="ctrTitle"/>
          </p:nvPr>
        </p:nvSpPr>
        <p:spPr>
          <a:xfrm>
            <a:off x="514350" y="1773238"/>
            <a:ext cx="4467226" cy="1655762"/>
          </a:xfrm>
        </p:spPr>
        <p:txBody>
          <a:bodyPr anchor="b" anchorCtr="0">
            <a:noAutofit/>
          </a:bodyPr>
          <a:lstStyle>
            <a:lvl1pPr algn="l">
              <a:defRPr lang="en-US" sz="3600" b="1" kern="1200" dirty="0" smtClean="0">
                <a:solidFill>
                  <a:srgbClr val="0070C0"/>
                </a:solidFill>
                <a:latin typeface="K2d" panose="00000500000000000000" pitchFamily="2" charset="-34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Subtitle 2"/>
          <p:cNvSpPr>
            <a:spLocks noGrp="1"/>
          </p:cNvSpPr>
          <p:nvPr userDrawn="1">
            <p:ph type="subTitle" idx="1"/>
          </p:nvPr>
        </p:nvSpPr>
        <p:spPr>
          <a:xfrm>
            <a:off x="514348" y="3533774"/>
            <a:ext cx="4467229" cy="1894569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K2d" panose="00000500000000000000" pitchFamily="2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9" name="Content Placeholder 9"/>
          <p:cNvSpPr>
            <a:spLocks noGrp="1"/>
          </p:cNvSpPr>
          <p:nvPr userDrawn="1">
            <p:ph sz="quarter" idx="12"/>
          </p:nvPr>
        </p:nvSpPr>
        <p:spPr>
          <a:xfrm>
            <a:off x="5667375" y="1371600"/>
            <a:ext cx="5381626" cy="3952875"/>
          </a:xfrm>
        </p:spPr>
        <p:txBody>
          <a:bodyPr>
            <a:normAutofit/>
          </a:bodyPr>
          <a:lstStyle>
            <a:lvl1pPr marL="0" indent="0">
              <a:buNone/>
              <a:defRPr sz="2400" b="0" i="0">
                <a:latin typeface="K2d" panose="00000500000000000000" pitchFamily="2" charset="-34"/>
                <a:cs typeface="Arial" panose="020B0604020202020204" pitchFamily="34" charset="0"/>
              </a:defRPr>
            </a:lvl1pPr>
            <a:lvl2pPr marL="457200" indent="0">
              <a:buNone/>
              <a:defRPr sz="2000" b="0" i="0">
                <a:latin typeface="K2d" panose="00000500000000000000" pitchFamily="2" charset="-34"/>
                <a:cs typeface="Arial" panose="020B0604020202020204" pitchFamily="34" charset="0"/>
              </a:defRPr>
            </a:lvl2pPr>
            <a:lvl3pPr marL="914400" indent="0">
              <a:buNone/>
              <a:defRPr sz="1800" b="0" i="0">
                <a:latin typeface="K2d" panose="00000500000000000000" pitchFamily="2" charset="-34"/>
                <a:cs typeface="Arial" panose="020B0604020202020204" pitchFamily="34" charset="0"/>
              </a:defRPr>
            </a:lvl3pPr>
            <a:lvl4pPr marL="1371600" indent="0">
              <a:buNone/>
              <a:defRPr sz="1600" b="0" i="0">
                <a:latin typeface="K2d" panose="00000500000000000000" pitchFamily="2" charset="-34"/>
                <a:cs typeface="Arial" panose="020B0604020202020204" pitchFamily="34" charset="0"/>
              </a:defRPr>
            </a:lvl4pPr>
            <a:lvl5pPr marL="1828800" indent="0">
              <a:buNone/>
              <a:defRPr sz="1600" b="0" i="0">
                <a:latin typeface="K2d" panose="00000500000000000000" pitchFamily="2" charset="-34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35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2" name="TextBox 21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rgbClr val="00AFEF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rgbClr val="00AFEF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rgbClr val="00AFEF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24" name="TextBox 23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197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ceholder Left - Title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036A66E2-7787-687B-3553-97FAF9109C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124" y="1727802"/>
            <a:ext cx="3453753" cy="340239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 userDrawn="1">
            <p:ph type="ctrTitle"/>
          </p:nvPr>
        </p:nvSpPr>
        <p:spPr>
          <a:xfrm>
            <a:off x="6737350" y="1887538"/>
            <a:ext cx="4467226" cy="1655762"/>
          </a:xfrm>
        </p:spPr>
        <p:txBody>
          <a:bodyPr anchor="b" anchorCtr="0">
            <a:noAutofit/>
          </a:bodyPr>
          <a:lstStyle>
            <a:lvl1pPr algn="l">
              <a:defRPr lang="en-US" sz="3600" b="1" kern="1200" dirty="0" smtClean="0">
                <a:solidFill>
                  <a:srgbClr val="0070C0"/>
                </a:solidFill>
                <a:latin typeface="K2d" panose="00000500000000000000" pitchFamily="2" charset="-34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Subtitle 2"/>
          <p:cNvSpPr>
            <a:spLocks noGrp="1"/>
          </p:cNvSpPr>
          <p:nvPr userDrawn="1">
            <p:ph type="subTitle" idx="1"/>
          </p:nvPr>
        </p:nvSpPr>
        <p:spPr>
          <a:xfrm>
            <a:off x="6737348" y="3648074"/>
            <a:ext cx="4467229" cy="1790701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K2d" panose="00000500000000000000" pitchFamily="2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9" name="Content Placeholder 9"/>
          <p:cNvSpPr>
            <a:spLocks noGrp="1"/>
          </p:cNvSpPr>
          <p:nvPr userDrawn="1">
            <p:ph sz="quarter" idx="12"/>
          </p:nvPr>
        </p:nvSpPr>
        <p:spPr>
          <a:xfrm>
            <a:off x="624706" y="1485900"/>
            <a:ext cx="5381626" cy="3952875"/>
          </a:xfrm>
        </p:spPr>
        <p:txBody>
          <a:bodyPr>
            <a:normAutofit/>
          </a:bodyPr>
          <a:lstStyle>
            <a:lvl1pPr marL="0" indent="0">
              <a:buNone/>
              <a:defRPr sz="2400" b="0" i="0">
                <a:latin typeface="K2d" panose="00000500000000000000" pitchFamily="2" charset="-34"/>
                <a:cs typeface="Arial" panose="020B0604020202020204" pitchFamily="34" charset="0"/>
              </a:defRPr>
            </a:lvl1pPr>
            <a:lvl2pPr marL="457200" indent="0">
              <a:buNone/>
              <a:defRPr sz="2000" b="0" i="0">
                <a:latin typeface="K2d" panose="00000500000000000000" pitchFamily="2" charset="-34"/>
                <a:cs typeface="Arial" panose="020B0604020202020204" pitchFamily="34" charset="0"/>
              </a:defRPr>
            </a:lvl2pPr>
            <a:lvl3pPr marL="914400" indent="0">
              <a:buNone/>
              <a:defRPr sz="1800" b="0" i="0">
                <a:latin typeface="K2d" panose="00000500000000000000" pitchFamily="2" charset="-34"/>
                <a:cs typeface="Arial" panose="020B0604020202020204" pitchFamily="34" charset="0"/>
              </a:defRPr>
            </a:lvl3pPr>
            <a:lvl4pPr marL="1371600" indent="0">
              <a:buNone/>
              <a:defRPr sz="1600" b="0" i="0">
                <a:latin typeface="K2d" panose="00000500000000000000" pitchFamily="2" charset="-34"/>
                <a:cs typeface="Arial" panose="020B0604020202020204" pitchFamily="34" charset="0"/>
              </a:defRPr>
            </a:lvl4pPr>
            <a:lvl5pPr marL="1828800" indent="0">
              <a:buNone/>
              <a:defRPr sz="1600" b="0" i="0">
                <a:latin typeface="K2d" panose="00000500000000000000" pitchFamily="2" charset="-34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35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2" name="TextBox 21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rgbClr val="00AFEF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rgbClr val="00AFEF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rgbClr val="00AFEF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24" name="TextBox 23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098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7879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5626100" y="1887538"/>
            <a:ext cx="5959476" cy="1655762"/>
          </a:xfrm>
        </p:spPr>
        <p:txBody>
          <a:bodyPr anchor="b" anchorCtr="0">
            <a:noAutofit/>
          </a:bodyPr>
          <a:lstStyle>
            <a:lvl1pPr algn="l">
              <a:defRPr lang="en-US" sz="3600" b="1" kern="1200" dirty="0" smtClean="0">
                <a:solidFill>
                  <a:srgbClr val="0070C0"/>
                </a:solidFill>
                <a:latin typeface="K2d" panose="00000500000000000000" pitchFamily="2" charset="-34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Subtitle 2"/>
          <p:cNvSpPr>
            <a:spLocks noGrp="1"/>
          </p:cNvSpPr>
          <p:nvPr>
            <p:ph type="subTitle" idx="1"/>
          </p:nvPr>
        </p:nvSpPr>
        <p:spPr>
          <a:xfrm>
            <a:off x="5626098" y="3648074"/>
            <a:ext cx="5959480" cy="2502381"/>
          </a:xfrm>
        </p:spPr>
        <p:txBody>
          <a:bodyPr anchor="t" anchorCtr="0">
            <a:noAutofit/>
          </a:bodyPr>
          <a:lstStyle>
            <a:lvl1pPr marL="0" indent="0" algn="just">
              <a:lnSpc>
                <a:spcPct val="100000"/>
              </a:lnSpc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K2d" panose="00000500000000000000" pitchFamily="2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4787899" y="0"/>
            <a:ext cx="116779" cy="685800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135235" y="6474525"/>
            <a:ext cx="544432" cy="298450"/>
          </a:xfrm>
          <a:prstGeom prst="rect">
            <a:avLst/>
          </a:prstGeom>
          <a:solidFill>
            <a:srgbClr val="1F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119712" y="6488235"/>
            <a:ext cx="544432" cy="29845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K2d" panose="00000500000000000000" pitchFamily="2" charset="-34"/>
            </a:endParaRPr>
          </a:p>
        </p:txBody>
      </p: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159150" y="6454898"/>
            <a:ext cx="465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Barlow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7A8FBE-F383-41C2-9A02-D1D86CE96726}" type="slidenum">
              <a:rPr lang="en-US" smtClean="0">
                <a:latin typeface="K2d" panose="00000500000000000000" pitchFamily="2" charset="-34"/>
              </a:rPr>
              <a:pPr/>
              <a:t>‹#›</a:t>
            </a:fld>
            <a:endParaRPr lang="en-US" dirty="0">
              <a:latin typeface="K2d" panose="00000500000000000000" pitchFamily="2" charset="-34"/>
            </a:endParaRPr>
          </a:p>
        </p:txBody>
      </p:sp>
      <p:sp>
        <p:nvSpPr>
          <p:cNvPr id="34" name="Date Placeholder 3">
            <a:extLst>
              <a:ext uri="{FF2B5EF4-FFF2-40B4-BE49-F238E27FC236}">
                <a16:creationId xmlns:a16="http://schemas.microsoft.com/office/drawing/2014/main" id="{4BD45AD2-B63B-4BD5-CFB0-2EBA9972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48263"/>
            <a:ext cx="2743200" cy="365125"/>
          </a:xfrm>
        </p:spPr>
        <p:txBody>
          <a:bodyPr/>
          <a:lstStyle>
            <a:lvl1pPr algn="r">
              <a:defRPr b="1">
                <a:latin typeface="K2d" panose="00000500000000000000" pitchFamily="2" charset="-34"/>
              </a:defRPr>
            </a:lvl1pPr>
          </a:lstStyle>
          <a:p>
            <a:fld id="{D86B3AB3-BDCC-41BF-8781-963E853753C3}" type="datetime1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35" name="Footer Placeholder 4">
            <a:extLst>
              <a:ext uri="{FF2B5EF4-FFF2-40B4-BE49-F238E27FC236}">
                <a16:creationId xmlns:a16="http://schemas.microsoft.com/office/drawing/2014/main" id="{5391C6E0-6EF4-E0D4-2172-0AF7063D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63"/>
            <a:ext cx="4114800" cy="365125"/>
          </a:xfrm>
        </p:spPr>
        <p:txBody>
          <a:bodyPr/>
          <a:lstStyle>
            <a:lvl1pPr algn="l">
              <a:defRPr b="1"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41485" y="6410864"/>
            <a:ext cx="2760487" cy="419178"/>
            <a:chOff x="741485" y="6410864"/>
            <a:chExt cx="2760487" cy="419178"/>
          </a:xfrm>
        </p:grpSpPr>
        <p:sp>
          <p:nvSpPr>
            <p:cNvPr id="23" name="TextBox 22"/>
            <p:cNvSpPr txBox="1"/>
            <p:nvPr/>
          </p:nvSpPr>
          <p:spPr>
            <a:xfrm>
              <a:off x="741485" y="6599210"/>
              <a:ext cx="19222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>
                  <a:solidFill>
                    <a:srgbClr val="00AFEF"/>
                  </a:solidFill>
                  <a:latin typeface="Barlow" panose="00000500000000000000" pitchFamily="2" charset="0"/>
                </a:rPr>
                <a:t>Cộng</a:t>
              </a:r>
              <a:r>
                <a:rPr lang="en-US" sz="900" baseline="0">
                  <a:solidFill>
                    <a:srgbClr val="00AFEF"/>
                  </a:solidFill>
                  <a:latin typeface="Barlow" panose="00000500000000000000" pitchFamily="2" charset="0"/>
                </a:rPr>
                <a:t> đồng – Toàn diện – Ưu việt</a:t>
              </a:r>
              <a:endParaRPr lang="en-US" sz="900" dirty="0">
                <a:solidFill>
                  <a:srgbClr val="00AFEF"/>
                </a:solidFill>
                <a:latin typeface="Barlow" panose="00000500000000000000" pitchFamily="2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41485" y="6410864"/>
              <a:ext cx="27604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baseline="0" dirty="0">
                  <a:solidFill>
                    <a:srgbClr val="1F5CA9"/>
                  </a:solidFill>
                  <a:latin typeface="K2d" panose="00000500000000000000" pitchFamily="2" charset="-34"/>
                </a:rPr>
                <a:t>ĐẠI HỌC CẦN THƠ</a:t>
              </a:r>
              <a:endParaRPr lang="en-US" sz="1400" b="1" dirty="0">
                <a:solidFill>
                  <a:srgbClr val="1F5CA9"/>
                </a:solidFill>
                <a:latin typeface="K2d" panose="00000500000000000000" pitchFamily="2" charset="-34"/>
              </a:endParaRPr>
            </a:p>
          </p:txBody>
        </p:sp>
      </p:grpSp>
      <p:sp>
        <p:nvSpPr>
          <p:cNvPr id="25" name="TextBox 24"/>
          <p:cNvSpPr txBox="1"/>
          <p:nvPr userDrawn="1"/>
        </p:nvSpPr>
        <p:spPr>
          <a:xfrm>
            <a:off x="10498285" y="64678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>
                <a:solidFill>
                  <a:srgbClr val="00AFEF"/>
                </a:solidFill>
                <a:latin typeface="K2d" panose="00000500000000000000" pitchFamily="2" charset="-34"/>
                <a:cs typeface="Arial" panose="020B0604020202020204" pitchFamily="34" charset="0"/>
              </a:rPr>
              <a:t>www.ctu.edu.vn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3866" y="6481985"/>
            <a:ext cx="9339545" cy="1182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106" y="241300"/>
            <a:ext cx="292100" cy="2921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987783" y="93587"/>
            <a:ext cx="107165" cy="10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93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K2d" panose="00000500000000000000" pitchFamily="2" charset="-34"/>
              </a:defRPr>
            </a:lvl1pPr>
          </a:lstStyle>
          <a:p>
            <a:fld id="{00D1CE85-AA59-46D7-98F4-301D80B40614}" type="datetimeFigureOut">
              <a:rPr lang="en-US" smtClean="0"/>
              <a:pPr/>
              <a:t>16/07/2025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K2d" panose="00000500000000000000" pitchFamily="2" charset="-34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K2d" panose="00000500000000000000" pitchFamily="2" charset="-34"/>
              </a:defRPr>
            </a:lvl1pPr>
          </a:lstStyle>
          <a:p>
            <a:fld id="{B9B05A01-6F48-4D1A-BEA9-613C8F70D2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704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8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3" r:id="rId14"/>
    <p:sldLayoutId id="2147483677" r:id="rId15"/>
    <p:sldLayoutId id="2147483666" r:id="rId16"/>
    <p:sldLayoutId id="2147483674" r:id="rId17"/>
    <p:sldLayoutId id="2147483673" r:id="rId18"/>
    <p:sldLayoutId id="2147483675" r:id="rId19"/>
    <p:sldLayoutId id="2147483676" r:id="rId20"/>
    <p:sldLayoutId id="2147483664" r:id="rId21"/>
    <p:sldLayoutId id="2147483667" r:id="rId22"/>
    <p:sldLayoutId id="2147483668" r:id="rId23"/>
    <p:sldLayoutId id="2147483669" r:id="rId24"/>
    <p:sldLayoutId id="2147483670" r:id="rId25"/>
    <p:sldLayoutId id="2147483671" r:id="rId26"/>
    <p:sldLayoutId id="2147483672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K2d" panose="00000500000000000000" pitchFamily="2" charset="-34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K2d" panose="00000500000000000000" pitchFamily="2" charset="-34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K2d" panose="00000500000000000000" pitchFamily="2" charset="-34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K2d" panose="00000500000000000000" pitchFamily="2" charset="-34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K2d" panose="00000500000000000000" pitchFamily="2" charset="-34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K2d" panose="00000500000000000000" pitchFamily="2" charset="-34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5FF7D654-BD68-4455-BE53-97D915231BE4}"/>
              </a:ext>
            </a:extLst>
          </p:cNvPr>
          <p:cNvSpPr txBox="1"/>
          <p:nvPr/>
        </p:nvSpPr>
        <p:spPr>
          <a:xfrm>
            <a:off x="4102547" y="6048507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Cần Thơ, ngày 09 tháng 12 năm 2023</a:t>
            </a:r>
          </a:p>
        </p:txBody>
      </p:sp>
      <p:pic>
        <p:nvPicPr>
          <p:cNvPr id="31" name="Picture 30" descr="A blue diamond shaped sign with a torch and a globe&#10;&#10;Description automatically generated">
            <a:extLst>
              <a:ext uri="{FF2B5EF4-FFF2-40B4-BE49-F238E27FC236}">
                <a16:creationId xmlns:a16="http://schemas.microsoft.com/office/drawing/2014/main" id="{15C3028F-B097-49F4-9BB1-1568435CAE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21" y="125115"/>
            <a:ext cx="1172674" cy="11726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Title 5">
            <a:extLst>
              <a:ext uri="{FF2B5EF4-FFF2-40B4-BE49-F238E27FC236}">
                <a16:creationId xmlns:a16="http://schemas.microsoft.com/office/drawing/2014/main" id="{4D28D7BB-929C-495C-8B43-87DBEB4C4E1B}"/>
              </a:ext>
            </a:extLst>
          </p:cNvPr>
          <p:cNvSpPr txBox="1">
            <a:spLocks/>
          </p:cNvSpPr>
          <p:nvPr/>
        </p:nvSpPr>
        <p:spPr>
          <a:xfrm>
            <a:off x="644273" y="1836318"/>
            <a:ext cx="11025367" cy="523958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K2d" panose="00000500000000000000" pitchFamily="2" charset="-34"/>
                <a:ea typeface="+mj-ea"/>
                <a:cs typeface="+mj-cs"/>
              </a:defRPr>
            </a:lvl1pPr>
          </a:lstStyle>
          <a:p>
            <a:pPr algn="ctr"/>
            <a:r>
              <a:rPr lang="en-US" b="1" spc="-150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LỄ BẢO VỆ LUẬN ÁN TIẾN SĨ CẤP TRƯỜNG/ĐVCM</a:t>
            </a:r>
            <a:endParaRPr lang="en-US" b="1" spc="-150" dirty="0">
              <a:solidFill>
                <a:srgbClr val="FF0000"/>
              </a:solidFill>
              <a:latin typeface="K2D" panose="020B0604020202020204" charset="-34"/>
              <a:ea typeface="Tahoma" panose="020B0604030504040204" pitchFamily="34" charset="0"/>
              <a:cs typeface="K2D" panose="020B0604020202020204" charset="-34"/>
            </a:endParaRPr>
          </a:p>
        </p:txBody>
      </p:sp>
      <p:sp>
        <p:nvSpPr>
          <p:cNvPr id="16" name="Subtitle 7">
            <a:extLst>
              <a:ext uri="{FF2B5EF4-FFF2-40B4-BE49-F238E27FC236}">
                <a16:creationId xmlns:a16="http://schemas.microsoft.com/office/drawing/2014/main" id="{E5A84947-E657-4AFC-9970-5C6A47C68F5C}"/>
              </a:ext>
            </a:extLst>
          </p:cNvPr>
          <p:cNvSpPr txBox="1">
            <a:spLocks/>
          </p:cNvSpPr>
          <p:nvPr/>
        </p:nvSpPr>
        <p:spPr>
          <a:xfrm>
            <a:off x="0" y="2564418"/>
            <a:ext cx="12192000" cy="19539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K2d" panose="00000500000000000000" pitchFamily="2" charset="-34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K2d" panose="00000500000000000000" pitchFamily="2" charset="-3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K2d" panose="00000500000000000000" pitchFamily="2" charset="-3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K2d" panose="00000500000000000000" pitchFamily="2" charset="-3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K2d" panose="00000500000000000000" pitchFamily="2" charset="-3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Tên luận án: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vi-VN" sz="2400" b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NGHIÊN CỨU NĂNG LỰC CẠNH TRANH </a:t>
            </a:r>
            <a:endParaRPr lang="en-US" sz="2400" b="1">
              <a:solidFill>
                <a:srgbClr val="1F5CAA"/>
              </a:solidFill>
              <a:latin typeface="K2D" panose="020B0604020202020204" charset="-34"/>
              <a:ea typeface="Tahoma" panose="020B0604030504040204" pitchFamily="34" charset="0"/>
              <a:cs typeface="K2D" panose="020B0604020202020204" charset="-34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vi-VN" sz="2400" b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CỦA CÁC DOANH NGHIỆP XUẤT KHẨU TÔM</a:t>
            </a:r>
            <a:r>
              <a:rPr lang="en-US" sz="2400" b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vi-VN" sz="2400" b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TỈNH </a:t>
            </a:r>
            <a:r>
              <a:rPr lang="en-US" sz="2400" b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A</a:t>
            </a:r>
            <a:endParaRPr lang="en-US" sz="2400" b="1" dirty="0">
              <a:solidFill>
                <a:srgbClr val="1F5CAA"/>
              </a:solidFill>
              <a:latin typeface="K2D" panose="020B0604020202020204" charset="-34"/>
              <a:ea typeface="Tahoma" panose="020B0604030504040204" pitchFamily="34" charset="0"/>
              <a:cs typeface="K2D" panose="020B0604020202020204" charset="-34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84D9952-C54F-4028-9CC2-9804EB68DB26}"/>
              </a:ext>
            </a:extLst>
          </p:cNvPr>
          <p:cNvGrpSpPr/>
          <p:nvPr/>
        </p:nvGrpSpPr>
        <p:grpSpPr>
          <a:xfrm>
            <a:off x="571879" y="4463913"/>
            <a:ext cx="11187938" cy="861524"/>
            <a:chOff x="481702" y="4449516"/>
            <a:chExt cx="11187938" cy="861524"/>
          </a:xfrm>
        </p:grpSpPr>
        <p:sp>
          <p:nvSpPr>
            <p:cNvPr id="20" name="Text Placeholder 9">
              <a:extLst>
                <a:ext uri="{FF2B5EF4-FFF2-40B4-BE49-F238E27FC236}">
                  <a16:creationId xmlns:a16="http://schemas.microsoft.com/office/drawing/2014/main" id="{0F87C72B-447D-4AC2-86E3-0F2B122E977B}"/>
                </a:ext>
              </a:extLst>
            </p:cNvPr>
            <p:cNvSpPr txBox="1">
              <a:spLocks/>
            </p:cNvSpPr>
            <p:nvPr/>
          </p:nvSpPr>
          <p:spPr>
            <a:xfrm>
              <a:off x="481702" y="4449516"/>
              <a:ext cx="7798001" cy="4921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>
                  <a:solidFill>
                    <a:srgbClr val="FF0000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Ngành: </a:t>
              </a:r>
              <a:r>
                <a:rPr lang="en-US" sz="2000" b="1">
                  <a:solidFill>
                    <a:srgbClr val="1F5CAA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Kinh tế nông nghiệp</a:t>
              </a:r>
              <a:endParaRPr lang="en-US" sz="20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endParaRPr>
            </a:p>
          </p:txBody>
        </p:sp>
        <p:sp>
          <p:nvSpPr>
            <p:cNvPr id="21" name="Text Placeholder 9">
              <a:extLst>
                <a:ext uri="{FF2B5EF4-FFF2-40B4-BE49-F238E27FC236}">
                  <a16:creationId xmlns:a16="http://schemas.microsoft.com/office/drawing/2014/main" id="{685AD07E-D3CA-4DB2-9864-B594A8660E5E}"/>
                </a:ext>
              </a:extLst>
            </p:cNvPr>
            <p:cNvSpPr txBox="1">
              <a:spLocks/>
            </p:cNvSpPr>
            <p:nvPr/>
          </p:nvSpPr>
          <p:spPr>
            <a:xfrm>
              <a:off x="8099964" y="4449517"/>
              <a:ext cx="3569676" cy="49212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b="1" i="0" kern="1200" baseline="0">
                  <a:solidFill>
                    <a:schemeClr val="bg1"/>
                  </a:solidFill>
                  <a:latin typeface="K2d" panose="00000500000000000000" pitchFamily="2" charset="-34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b="0" i="0" kern="1200">
                  <a:solidFill>
                    <a:schemeClr val="bg1"/>
                  </a:solidFill>
                  <a:latin typeface="Barlow" panose="00000500000000000000" pitchFamily="2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b="0" i="0" kern="1200">
                  <a:solidFill>
                    <a:schemeClr val="bg1"/>
                  </a:solidFill>
                  <a:latin typeface="Barlow" panose="00000500000000000000" pitchFamily="2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100" b="0" i="0" kern="1200">
                  <a:solidFill>
                    <a:schemeClr val="bg1"/>
                  </a:solidFill>
                  <a:latin typeface="Barlow" panose="00000500000000000000" pitchFamily="2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100" b="0" i="0" kern="1200">
                  <a:solidFill>
                    <a:schemeClr val="bg1"/>
                  </a:solidFill>
                  <a:latin typeface="Barlow" panose="00000500000000000000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>
                  <a:solidFill>
                    <a:srgbClr val="FF0000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Mã ngành: </a:t>
              </a:r>
              <a:r>
                <a:rPr lang="en-US">
                  <a:solidFill>
                    <a:srgbClr val="1F5CAA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62620115</a:t>
              </a:r>
              <a:endParaRPr lang="en-US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endParaRPr>
            </a:p>
          </p:txBody>
        </p:sp>
        <p:sp>
          <p:nvSpPr>
            <p:cNvPr id="22" name="Text Placeholder 9">
              <a:extLst>
                <a:ext uri="{FF2B5EF4-FFF2-40B4-BE49-F238E27FC236}">
                  <a16:creationId xmlns:a16="http://schemas.microsoft.com/office/drawing/2014/main" id="{609A7584-8335-4AAE-87E5-7A5FE068CC03}"/>
                </a:ext>
              </a:extLst>
            </p:cNvPr>
            <p:cNvSpPr txBox="1">
              <a:spLocks/>
            </p:cNvSpPr>
            <p:nvPr/>
          </p:nvSpPr>
          <p:spPr>
            <a:xfrm>
              <a:off x="493144" y="4818915"/>
              <a:ext cx="7798001" cy="4921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 dirty="0" err="1">
                  <a:solidFill>
                    <a:srgbClr val="FF0000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Nghiên</a:t>
              </a:r>
              <a:r>
                <a:rPr lang="en-US" sz="2000" b="1" dirty="0">
                  <a:solidFill>
                    <a:srgbClr val="FF0000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 </a:t>
              </a:r>
              <a:r>
                <a:rPr lang="en-US" sz="2000" b="1" dirty="0" err="1">
                  <a:solidFill>
                    <a:srgbClr val="FF0000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cứu</a:t>
              </a:r>
              <a:r>
                <a:rPr lang="en-US" sz="2000" b="1" dirty="0">
                  <a:solidFill>
                    <a:srgbClr val="FF0000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 </a:t>
              </a:r>
              <a:r>
                <a:rPr lang="en-US" sz="2000" b="1" dirty="0" err="1">
                  <a:solidFill>
                    <a:srgbClr val="FF0000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sinh</a:t>
              </a:r>
              <a:r>
                <a:rPr lang="en-US" sz="2000" b="1" dirty="0">
                  <a:solidFill>
                    <a:srgbClr val="FF0000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: </a:t>
              </a:r>
              <a:r>
                <a:rPr lang="en-US" sz="2000" b="1" dirty="0">
                  <a:solidFill>
                    <a:srgbClr val="1F5CAA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Nguyễn Văn A</a:t>
              </a:r>
            </a:p>
          </p:txBody>
        </p:sp>
        <p:sp>
          <p:nvSpPr>
            <p:cNvPr id="23" name="Text Placeholder 9">
              <a:extLst>
                <a:ext uri="{FF2B5EF4-FFF2-40B4-BE49-F238E27FC236}">
                  <a16:creationId xmlns:a16="http://schemas.microsoft.com/office/drawing/2014/main" id="{167EC5BA-61A9-4FCB-AE64-37CAF1041944}"/>
                </a:ext>
              </a:extLst>
            </p:cNvPr>
            <p:cNvSpPr txBox="1">
              <a:spLocks/>
            </p:cNvSpPr>
            <p:nvPr/>
          </p:nvSpPr>
          <p:spPr>
            <a:xfrm>
              <a:off x="8099964" y="4810125"/>
              <a:ext cx="3569676" cy="49212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b="1" i="0" kern="1200" baseline="0">
                  <a:solidFill>
                    <a:schemeClr val="bg1"/>
                  </a:solidFill>
                  <a:latin typeface="K2d" panose="00000500000000000000" pitchFamily="2" charset="-34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b="0" i="0" kern="1200">
                  <a:solidFill>
                    <a:schemeClr val="bg1"/>
                  </a:solidFill>
                  <a:latin typeface="Barlow" panose="00000500000000000000" pitchFamily="2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b="0" i="0" kern="1200">
                  <a:solidFill>
                    <a:schemeClr val="bg1"/>
                  </a:solidFill>
                  <a:latin typeface="Barlow" panose="00000500000000000000" pitchFamily="2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100" b="0" i="0" kern="1200">
                  <a:solidFill>
                    <a:schemeClr val="bg1"/>
                  </a:solidFill>
                  <a:latin typeface="Barlow" panose="00000500000000000000" pitchFamily="2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100" b="0" i="0" kern="1200">
                  <a:solidFill>
                    <a:schemeClr val="bg1"/>
                  </a:solidFill>
                  <a:latin typeface="Barlow" panose="00000500000000000000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>
                  <a:solidFill>
                    <a:srgbClr val="FF0000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Khóa: </a:t>
              </a:r>
              <a:r>
                <a:rPr lang="en-US">
                  <a:solidFill>
                    <a:srgbClr val="1F5CAA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2016</a:t>
              </a:r>
              <a:endParaRPr lang="en-US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AC40886-306D-7B0B-BA87-8DF8A8A1F7EE}"/>
              </a:ext>
            </a:extLst>
          </p:cNvPr>
          <p:cNvSpPr txBox="1"/>
          <p:nvPr/>
        </p:nvSpPr>
        <p:spPr>
          <a:xfrm>
            <a:off x="571879" y="5255832"/>
            <a:ext cx="11187938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1" dirty="0" err="1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Người</a:t>
            </a:r>
            <a:r>
              <a:rPr lang="en-US" sz="1800" b="1" dirty="0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hướng</a:t>
            </a:r>
            <a:r>
              <a:rPr lang="en-US" sz="1800" b="1" dirty="0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dẫn</a:t>
            </a:r>
            <a:r>
              <a:rPr lang="en-US" sz="1800" b="1" dirty="0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chính</a:t>
            </a:r>
            <a:r>
              <a:rPr lang="en-US" sz="1800" b="1" dirty="0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: 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PGS.TS. Nguyễn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Thị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Pha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,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Trường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Đại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học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Cần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Thơ</a:t>
            </a:r>
            <a:endParaRPr lang="en-US" sz="1800" b="1" dirty="0">
              <a:solidFill>
                <a:srgbClr val="1F5CAA"/>
              </a:solidFill>
              <a:latin typeface="K2D" panose="020B0604020202020204" charset="-34"/>
              <a:ea typeface="Tahoma" panose="020B0604030504040204" pitchFamily="34" charset="0"/>
              <a:cs typeface="K2D" panose="020B0604020202020204" charset="-34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1800" b="1" dirty="0" err="1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Người</a:t>
            </a:r>
            <a:r>
              <a:rPr lang="en-US" sz="1800" b="1" dirty="0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hướng</a:t>
            </a:r>
            <a:r>
              <a:rPr lang="en-US" sz="1800" b="1" dirty="0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dẫn</a:t>
            </a:r>
            <a:r>
              <a:rPr lang="en-US" sz="1800" b="1" dirty="0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phụ</a:t>
            </a:r>
            <a:r>
              <a:rPr lang="en-US" sz="1800" b="1" dirty="0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: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TS.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Phạm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Thị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Bé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Tư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,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Trường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Đại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học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Cần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Thơ</a:t>
            </a:r>
            <a:endParaRPr lang="en-US" sz="1800" b="1" dirty="0">
              <a:solidFill>
                <a:srgbClr val="1F5CAA"/>
              </a:solidFill>
              <a:latin typeface="K2D" panose="020B0604020202020204" charset="-34"/>
              <a:ea typeface="Tahoma" panose="020B0604030504040204" pitchFamily="34" charset="0"/>
              <a:cs typeface="K2D" panose="020B060402020202020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340355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516024-B1DC-48FB-AA91-80696AFA0A95}"/>
              </a:ext>
            </a:extLst>
          </p:cNvPr>
          <p:cNvSpPr txBox="1"/>
          <p:nvPr/>
        </p:nvSpPr>
        <p:spPr>
          <a:xfrm>
            <a:off x="4102547" y="6048507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Cần Thơ, ngày 09 tháng 12 năm 2023</a:t>
            </a:r>
          </a:p>
        </p:txBody>
      </p:sp>
      <p:sp>
        <p:nvSpPr>
          <p:cNvPr id="22" name="Title 5">
            <a:extLst>
              <a:ext uri="{FF2B5EF4-FFF2-40B4-BE49-F238E27FC236}">
                <a16:creationId xmlns:a16="http://schemas.microsoft.com/office/drawing/2014/main" id="{A19BF97F-4384-40A5-96B3-6C4BC41D47C9}"/>
              </a:ext>
            </a:extLst>
          </p:cNvPr>
          <p:cNvSpPr txBox="1">
            <a:spLocks/>
          </p:cNvSpPr>
          <p:nvPr/>
        </p:nvSpPr>
        <p:spPr>
          <a:xfrm>
            <a:off x="644273" y="1836318"/>
            <a:ext cx="11025367" cy="523958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K2d" panose="00000500000000000000" pitchFamily="2" charset="-34"/>
                <a:ea typeface="+mj-ea"/>
                <a:cs typeface="+mj-cs"/>
              </a:defRPr>
            </a:lvl1pPr>
          </a:lstStyle>
          <a:p>
            <a:pPr algn="ctr"/>
            <a:r>
              <a:rPr lang="en-US" b="1" spc="-150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LỄ BẢO VỆ LUẬN ÁN TIẾN SĨ CẤP TRƯỜNG/ĐVCM</a:t>
            </a:r>
            <a:endParaRPr lang="en-US" b="1" spc="-150" dirty="0">
              <a:solidFill>
                <a:srgbClr val="FF0000"/>
              </a:solidFill>
              <a:latin typeface="K2D" panose="020B0604020202020204" charset="-34"/>
              <a:ea typeface="Tahoma" panose="020B0604030504040204" pitchFamily="34" charset="0"/>
              <a:cs typeface="K2D" panose="020B0604020202020204" charset="-34"/>
            </a:endParaRPr>
          </a:p>
        </p:txBody>
      </p:sp>
      <p:sp>
        <p:nvSpPr>
          <p:cNvPr id="23" name="Subtitle 7">
            <a:extLst>
              <a:ext uri="{FF2B5EF4-FFF2-40B4-BE49-F238E27FC236}">
                <a16:creationId xmlns:a16="http://schemas.microsoft.com/office/drawing/2014/main" id="{A90C4B47-C6DF-4833-8E66-7078FE7398AD}"/>
              </a:ext>
            </a:extLst>
          </p:cNvPr>
          <p:cNvSpPr txBox="1">
            <a:spLocks/>
          </p:cNvSpPr>
          <p:nvPr/>
        </p:nvSpPr>
        <p:spPr>
          <a:xfrm>
            <a:off x="0" y="2564418"/>
            <a:ext cx="12192000" cy="19539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K2d" panose="00000500000000000000" pitchFamily="2" charset="-34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K2d" panose="00000500000000000000" pitchFamily="2" charset="-3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K2d" panose="00000500000000000000" pitchFamily="2" charset="-3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K2d" panose="00000500000000000000" pitchFamily="2" charset="-3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K2d" panose="00000500000000000000" pitchFamily="2" charset="-3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Tên luận án: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vi-VN" sz="2400" b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NGHIÊN CỨU NĂNG LỰC CẠNH TRANH </a:t>
            </a:r>
            <a:endParaRPr lang="en-US" sz="2400" b="1">
              <a:solidFill>
                <a:srgbClr val="1F5CAA"/>
              </a:solidFill>
              <a:latin typeface="K2D" panose="020B0604020202020204" charset="-34"/>
              <a:ea typeface="Tahoma" panose="020B0604030504040204" pitchFamily="34" charset="0"/>
              <a:cs typeface="K2D" panose="020B0604020202020204" charset="-34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vi-VN" sz="2400" b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CỦA CÁC DOANH NGHIỆP XUẤT KHẨU TÔM</a:t>
            </a:r>
            <a:r>
              <a:rPr lang="en-US" sz="2400" b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vi-VN" sz="2400" b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TỈNH </a:t>
            </a:r>
            <a:r>
              <a:rPr lang="en-US" sz="2400" b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A</a:t>
            </a:r>
            <a:endParaRPr lang="en-US" sz="2400" b="1" dirty="0">
              <a:solidFill>
                <a:srgbClr val="1F5CAA"/>
              </a:solidFill>
              <a:latin typeface="K2D" panose="020B0604020202020204" charset="-34"/>
              <a:ea typeface="Tahoma" panose="020B0604030504040204" pitchFamily="34" charset="0"/>
              <a:cs typeface="K2D" panose="020B0604020202020204" charset="-34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C1D27BC-3C90-445A-96B1-68D5E1E687DA}"/>
              </a:ext>
            </a:extLst>
          </p:cNvPr>
          <p:cNvGrpSpPr/>
          <p:nvPr/>
        </p:nvGrpSpPr>
        <p:grpSpPr>
          <a:xfrm>
            <a:off x="571879" y="4463913"/>
            <a:ext cx="11187938" cy="861524"/>
            <a:chOff x="481702" y="4449516"/>
            <a:chExt cx="11187938" cy="861524"/>
          </a:xfrm>
        </p:grpSpPr>
        <p:sp>
          <p:nvSpPr>
            <p:cNvPr id="25" name="Text Placeholder 9">
              <a:extLst>
                <a:ext uri="{FF2B5EF4-FFF2-40B4-BE49-F238E27FC236}">
                  <a16:creationId xmlns:a16="http://schemas.microsoft.com/office/drawing/2014/main" id="{7954FB9B-3C91-4069-AAF1-5F5C53B8B6F1}"/>
                </a:ext>
              </a:extLst>
            </p:cNvPr>
            <p:cNvSpPr txBox="1">
              <a:spLocks/>
            </p:cNvSpPr>
            <p:nvPr/>
          </p:nvSpPr>
          <p:spPr>
            <a:xfrm>
              <a:off x="481702" y="4449516"/>
              <a:ext cx="7798001" cy="4921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>
                  <a:solidFill>
                    <a:srgbClr val="FF0000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Ngành: </a:t>
              </a:r>
              <a:r>
                <a:rPr lang="en-US" sz="2000" b="1">
                  <a:solidFill>
                    <a:srgbClr val="1F5CAA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Kinh tế nông nghiệp</a:t>
              </a:r>
              <a:endParaRPr lang="en-US" sz="20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endParaRPr>
            </a:p>
          </p:txBody>
        </p:sp>
        <p:sp>
          <p:nvSpPr>
            <p:cNvPr id="26" name="Text Placeholder 9">
              <a:extLst>
                <a:ext uri="{FF2B5EF4-FFF2-40B4-BE49-F238E27FC236}">
                  <a16:creationId xmlns:a16="http://schemas.microsoft.com/office/drawing/2014/main" id="{1DF8E472-4327-4DBE-9E85-636B392FDAB2}"/>
                </a:ext>
              </a:extLst>
            </p:cNvPr>
            <p:cNvSpPr txBox="1">
              <a:spLocks/>
            </p:cNvSpPr>
            <p:nvPr/>
          </p:nvSpPr>
          <p:spPr>
            <a:xfrm>
              <a:off x="8099964" y="4449517"/>
              <a:ext cx="3569676" cy="49212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b="1" i="0" kern="1200" baseline="0">
                  <a:solidFill>
                    <a:schemeClr val="bg1"/>
                  </a:solidFill>
                  <a:latin typeface="K2d" panose="00000500000000000000" pitchFamily="2" charset="-34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b="0" i="0" kern="1200">
                  <a:solidFill>
                    <a:schemeClr val="bg1"/>
                  </a:solidFill>
                  <a:latin typeface="Barlow" panose="00000500000000000000" pitchFamily="2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b="0" i="0" kern="1200">
                  <a:solidFill>
                    <a:schemeClr val="bg1"/>
                  </a:solidFill>
                  <a:latin typeface="Barlow" panose="00000500000000000000" pitchFamily="2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100" b="0" i="0" kern="1200">
                  <a:solidFill>
                    <a:schemeClr val="bg1"/>
                  </a:solidFill>
                  <a:latin typeface="Barlow" panose="00000500000000000000" pitchFamily="2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100" b="0" i="0" kern="1200">
                  <a:solidFill>
                    <a:schemeClr val="bg1"/>
                  </a:solidFill>
                  <a:latin typeface="Barlow" panose="00000500000000000000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>
                  <a:solidFill>
                    <a:srgbClr val="FF0000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Mã ngành: </a:t>
              </a:r>
              <a:r>
                <a:rPr lang="en-US">
                  <a:solidFill>
                    <a:srgbClr val="1F5CAA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62620115</a:t>
              </a:r>
              <a:endParaRPr lang="en-US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endParaRPr>
            </a:p>
          </p:txBody>
        </p:sp>
        <p:sp>
          <p:nvSpPr>
            <p:cNvPr id="32" name="Text Placeholder 9">
              <a:extLst>
                <a:ext uri="{FF2B5EF4-FFF2-40B4-BE49-F238E27FC236}">
                  <a16:creationId xmlns:a16="http://schemas.microsoft.com/office/drawing/2014/main" id="{686B47E0-EB7E-489D-876F-1A0B0A23AA18}"/>
                </a:ext>
              </a:extLst>
            </p:cNvPr>
            <p:cNvSpPr txBox="1">
              <a:spLocks/>
            </p:cNvSpPr>
            <p:nvPr/>
          </p:nvSpPr>
          <p:spPr>
            <a:xfrm>
              <a:off x="493144" y="4818915"/>
              <a:ext cx="7798001" cy="4921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b="0" i="0" kern="1200">
                  <a:solidFill>
                    <a:schemeClr val="tx1"/>
                  </a:solidFill>
                  <a:latin typeface="K2d" panose="00000500000000000000" pitchFamily="2" charset="-34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b="1">
                  <a:solidFill>
                    <a:srgbClr val="FF0000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Nghiên cứu sinh: </a:t>
              </a:r>
              <a:r>
                <a:rPr lang="en-US" sz="2000" b="1">
                  <a:solidFill>
                    <a:srgbClr val="1F5CAA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Nguyễn Văn A</a:t>
              </a:r>
              <a:endParaRPr lang="en-US" sz="20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endParaRPr>
            </a:p>
          </p:txBody>
        </p:sp>
        <p:sp>
          <p:nvSpPr>
            <p:cNvPr id="33" name="Text Placeholder 9">
              <a:extLst>
                <a:ext uri="{FF2B5EF4-FFF2-40B4-BE49-F238E27FC236}">
                  <a16:creationId xmlns:a16="http://schemas.microsoft.com/office/drawing/2014/main" id="{2F6907B7-98C2-4648-B586-FE10359A32A3}"/>
                </a:ext>
              </a:extLst>
            </p:cNvPr>
            <p:cNvSpPr txBox="1">
              <a:spLocks/>
            </p:cNvSpPr>
            <p:nvPr/>
          </p:nvSpPr>
          <p:spPr>
            <a:xfrm>
              <a:off x="8099964" y="4810125"/>
              <a:ext cx="3569676" cy="49212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000" b="1" i="0" kern="1200" baseline="0">
                  <a:solidFill>
                    <a:schemeClr val="bg1"/>
                  </a:solidFill>
                  <a:latin typeface="K2d" panose="00000500000000000000" pitchFamily="2" charset="-34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b="0" i="0" kern="1200">
                  <a:solidFill>
                    <a:schemeClr val="bg1"/>
                  </a:solidFill>
                  <a:latin typeface="Barlow" panose="00000500000000000000" pitchFamily="2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b="0" i="0" kern="1200">
                  <a:solidFill>
                    <a:schemeClr val="bg1"/>
                  </a:solidFill>
                  <a:latin typeface="Barlow" panose="00000500000000000000" pitchFamily="2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100" b="0" i="0" kern="1200">
                  <a:solidFill>
                    <a:schemeClr val="bg1"/>
                  </a:solidFill>
                  <a:latin typeface="Barlow" panose="00000500000000000000" pitchFamily="2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100" b="0" i="0" kern="1200">
                  <a:solidFill>
                    <a:schemeClr val="bg1"/>
                  </a:solidFill>
                  <a:latin typeface="Barlow" panose="00000500000000000000" pitchFamily="2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>
                  <a:solidFill>
                    <a:srgbClr val="FF0000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Khóa: </a:t>
              </a:r>
              <a:r>
                <a:rPr lang="en-US">
                  <a:solidFill>
                    <a:srgbClr val="1F5CAA"/>
                  </a:solidFill>
                  <a:latin typeface="K2D" panose="020B0604020202020204" charset="-34"/>
                  <a:ea typeface="Tahoma" panose="020B0604030504040204" pitchFamily="34" charset="0"/>
                  <a:cs typeface="K2D" panose="020B0604020202020204" charset="-34"/>
                </a:rPr>
                <a:t>2016</a:t>
              </a:r>
              <a:endParaRPr lang="en-US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8CC991D-9BC2-13AB-CFBD-FD07EFB1AD59}"/>
              </a:ext>
            </a:extLst>
          </p:cNvPr>
          <p:cNvSpPr txBox="1"/>
          <p:nvPr/>
        </p:nvSpPr>
        <p:spPr>
          <a:xfrm>
            <a:off x="571879" y="5255832"/>
            <a:ext cx="11187938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1" dirty="0" err="1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Người</a:t>
            </a:r>
            <a:r>
              <a:rPr lang="en-US" sz="1800" b="1" dirty="0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hướng</a:t>
            </a:r>
            <a:r>
              <a:rPr lang="en-US" sz="1800" b="1" dirty="0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dẫn</a:t>
            </a:r>
            <a:r>
              <a:rPr lang="en-US" sz="1800" b="1" dirty="0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chính</a:t>
            </a:r>
            <a:r>
              <a:rPr lang="en-US" sz="1800" b="1" dirty="0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: 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PGS.TS. Nguyễn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Thị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Pha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,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Trường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Đại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học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Cần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Thơ</a:t>
            </a:r>
            <a:endParaRPr lang="en-US" sz="1800" b="1" dirty="0">
              <a:solidFill>
                <a:srgbClr val="1F5CAA"/>
              </a:solidFill>
              <a:latin typeface="K2D" panose="020B0604020202020204" charset="-34"/>
              <a:ea typeface="Tahoma" panose="020B0604030504040204" pitchFamily="34" charset="0"/>
              <a:cs typeface="K2D" panose="020B0604020202020204" charset="-34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1800" b="1" dirty="0" err="1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Người</a:t>
            </a:r>
            <a:r>
              <a:rPr lang="en-US" sz="1800" b="1" dirty="0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hướng</a:t>
            </a:r>
            <a:r>
              <a:rPr lang="en-US" sz="1800" b="1" dirty="0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dẫn</a:t>
            </a:r>
            <a:r>
              <a:rPr lang="en-US" sz="1800" b="1" dirty="0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phụ</a:t>
            </a:r>
            <a:r>
              <a:rPr lang="en-US" sz="1800" b="1" dirty="0">
                <a:solidFill>
                  <a:srgbClr val="FF0000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: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TS.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Phạm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Thị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Bé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Tư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,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Trường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Đại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học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Cần</a:t>
            </a:r>
            <a:r>
              <a:rPr lang="en-US" sz="1800" b="1" dirty="0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 </a:t>
            </a:r>
            <a:r>
              <a:rPr lang="en-US" sz="1800" b="1" dirty="0" err="1">
                <a:solidFill>
                  <a:srgbClr val="1F5CAA"/>
                </a:solidFill>
                <a:latin typeface="K2D" panose="020B0604020202020204" charset="-34"/>
                <a:ea typeface="Tahoma" panose="020B0604030504040204" pitchFamily="34" charset="0"/>
                <a:cs typeface="K2D" panose="020B0604020202020204" charset="-34"/>
              </a:rPr>
              <a:t>Thơ</a:t>
            </a:r>
            <a:endParaRPr lang="en-US" sz="1800" b="1" dirty="0">
              <a:solidFill>
                <a:srgbClr val="1F5CAA"/>
              </a:solidFill>
              <a:latin typeface="K2D" panose="020B0604020202020204" charset="-34"/>
              <a:ea typeface="Tahoma" panose="020B0604030504040204" pitchFamily="34" charset="0"/>
              <a:cs typeface="K2D" panose="020B060402020202020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69753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Nội dung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2777" y="3461657"/>
            <a:ext cx="11295017" cy="2946043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300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0383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61C0526-3D57-4D0E-8DA9-1C16E7A966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DF5824ED-F874-4BE1-9603-AE17A5D77B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0664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3BE4916B-9501-4682-AF31-3500B0468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295C852-B6EA-4406-ACDA-D5FE9CD8A6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7363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B9DE45C-4D76-4506-A3CD-565209BE35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7F24D70-99FB-4B6C-AC03-93AECE1EB5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B516A7B-6497-4A80-8368-5AC37D338A9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624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1770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191</Words>
  <Application>Microsoft Office PowerPoint</Application>
  <PresentationFormat>Widescreen</PresentationFormat>
  <Paragraphs>25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K2D</vt:lpstr>
      <vt:lpstr>Arial</vt:lpstr>
      <vt:lpstr>K2D</vt:lpstr>
      <vt:lpstr>Barlow</vt:lpstr>
      <vt:lpstr>Calibri</vt:lpstr>
      <vt:lpstr>Office Theme</vt:lpstr>
      <vt:lpstr>PowerPoint Presentation</vt:lpstr>
      <vt:lpstr>PowerPoint Presentation</vt:lpstr>
      <vt:lpstr>Nội dung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 Khương Phạm Đoàn</dc:creator>
  <cp:lastModifiedBy>An Khuong Doan</cp:lastModifiedBy>
  <cp:revision>9</cp:revision>
  <dcterms:created xsi:type="dcterms:W3CDTF">2023-11-13T02:52:24Z</dcterms:created>
  <dcterms:modified xsi:type="dcterms:W3CDTF">2025-07-16T01:11:49Z</dcterms:modified>
</cp:coreProperties>
</file>